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98" autoAdjust="0"/>
    <p:restoredTop sz="94660"/>
  </p:normalViewPr>
  <p:slideViewPr>
    <p:cSldViewPr>
      <p:cViewPr varScale="1">
        <p:scale>
          <a:sx n="62" d="100"/>
          <a:sy n="62" d="100"/>
        </p:scale>
        <p:origin x="-750" y="-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1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9600" y="1600201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8291F-1A21-42F6-B490-BBE3868AD20E}" type="datetimeFigureOut">
              <a:rPr lang="zh-CN" altLang="en-US" smtClean="0"/>
              <a:t>2019/5/8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8EB5B-D6E7-452B-B017-E41A202495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自定义</PresentationFormat>
  <Paragraphs>0</Paragraphs>
  <Slides>39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0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dell</cp:lastModifiedBy>
  <cp:revision>1</cp:revision>
  <dcterms:created xsi:type="dcterms:W3CDTF">2019-05-08T00:44:57Z</dcterms:created>
  <dcterms:modified xsi:type="dcterms:W3CDTF">2019-05-08T00:50:12Z</dcterms:modified>
</cp:coreProperties>
</file>