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4.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4.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5.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6.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7.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8.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notesSlides/notesSlide9.xml" ContentType="application/vnd.openxmlformats-officedocument.presentationml.notesSlide+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notesSlides/notesSlide10.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7"/>
  </p:notesMasterIdLst>
  <p:sldIdLst>
    <p:sldId id="599" r:id="rId4"/>
    <p:sldId id="651" r:id="rId5"/>
    <p:sldId id="693" r:id="rId6"/>
    <p:sldId id="741" r:id="rId7"/>
    <p:sldId id="866" r:id="rId8"/>
    <p:sldId id="756" r:id="rId9"/>
    <p:sldId id="754" r:id="rId10"/>
    <p:sldId id="769" r:id="rId11"/>
    <p:sldId id="867" r:id="rId12"/>
    <p:sldId id="765" r:id="rId13"/>
    <p:sldId id="766" r:id="rId14"/>
    <p:sldId id="757" r:id="rId15"/>
    <p:sldId id="749" r:id="rId16"/>
    <p:sldId id="773" r:id="rId17"/>
    <p:sldId id="643" r:id="rId18"/>
    <p:sldId id="819" r:id="rId19"/>
    <p:sldId id="820" r:id="rId20"/>
    <p:sldId id="845" r:id="rId21"/>
    <p:sldId id="864" r:id="rId22"/>
    <p:sldId id="865" r:id="rId23"/>
    <p:sldId id="828" r:id="rId24"/>
    <p:sldId id="841" r:id="rId25"/>
    <p:sldId id="64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34" y="6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E372D-6054-4072-A5C5-4FBC9D0C8A73}" type="datetimeFigureOut">
              <a:rPr lang="zh-CN" altLang="en-US" smtClean="0"/>
              <a:t>2019-05-20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AB38E-C100-43BB-9DAF-0F960ED6753A}" type="slidenum">
              <a:rPr lang="zh-CN" altLang="en-US" smtClean="0"/>
              <a:t>‹#›</a:t>
            </a:fld>
            <a:endParaRPr lang="zh-CN" altLang="en-US"/>
          </a:p>
        </p:txBody>
      </p:sp>
    </p:spTree>
    <p:extLst>
      <p:ext uri="{BB962C8B-B14F-4D97-AF65-F5344CB8AC3E}">
        <p14:creationId xmlns:p14="http://schemas.microsoft.com/office/powerpoint/2010/main" val="322183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958C0-4AE9-4EE1-A4FA-BD1136D19F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16E82-425C-4C60-82B1-3495F9D100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E374D-6E28-41D4-B529-E46F9BB5955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E374D-6E28-41D4-B529-E46F9BB5955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D670E-C687-4C40-AEAC-1388E21B162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jpeg"/><Relationship Id="rId5" Type="http://schemas.openxmlformats.org/officeDocument/2006/relationships/tags" Target="../tags/tag11.xml"/><Relationship Id="rId10" Type="http://schemas.openxmlformats.org/officeDocument/2006/relationships/slideMaster" Target="../slideMasters/slideMaster2.xml"/><Relationship Id="rId4" Type="http://schemas.openxmlformats.org/officeDocument/2006/relationships/tags" Target="../tags/tag10.xml"/><Relationship Id="rId9"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2.xml"/><Relationship Id="rId5" Type="http://schemas.openxmlformats.org/officeDocument/2006/relationships/tags" Target="../tags/tag20.xml"/><Relationship Id="rId4"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2.jpeg"/><Relationship Id="rId5" Type="http://schemas.openxmlformats.org/officeDocument/2006/relationships/tags" Target="../tags/tag25.xml"/><Relationship Id="rId10" Type="http://schemas.openxmlformats.org/officeDocument/2006/relationships/slideMaster" Target="../slideMasters/slideMaster2.xml"/><Relationship Id="rId4" Type="http://schemas.openxmlformats.org/officeDocument/2006/relationships/tags" Target="../tags/tag24.xml"/><Relationship Id="rId9" Type="http://schemas.openxmlformats.org/officeDocument/2006/relationships/tags" Target="../tags/tag2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2.xml"/><Relationship Id="rId4" Type="http://schemas.openxmlformats.org/officeDocument/2006/relationships/tags" Target="../tags/tag4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2.xml"/><Relationship Id="rId5" Type="http://schemas.openxmlformats.org/officeDocument/2006/relationships/tags" Target="../tags/tag61.xml"/><Relationship Id="rId4" Type="http://schemas.openxmlformats.org/officeDocument/2006/relationships/tags" Target="../tags/tag6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2.xml"/><Relationship Id="rId4" Type="http://schemas.openxmlformats.org/officeDocument/2006/relationships/tags" Target="../tags/tag6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1.jpeg"/><Relationship Id="rId4" Type="http://schemas.openxmlformats.org/officeDocument/2006/relationships/tags" Target="../tags/tag69.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AA63D-2011-4AE7-B889-CDC2C8454A6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4347ECB-CEC6-42BB-9B61-A6F90C798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9480BCE-F906-481C-B2AE-F1F0EAE5F608}"/>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5" name="页脚占位符 4">
            <a:extLst>
              <a:ext uri="{FF2B5EF4-FFF2-40B4-BE49-F238E27FC236}">
                <a16:creationId xmlns:a16="http://schemas.microsoft.com/office/drawing/2014/main" id="{9BE933E3-9FB9-440A-837C-4825A76F78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71E5F5-1BFA-4B15-AA67-60BC22C6AAA2}"/>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127277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4B0A4E-3EC4-437D-B37F-6EB5246F0BE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588323C-AB52-4769-A0CC-0FB305C7925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E3F8450-33DA-4BA3-8C0B-1E6360A7DF54}"/>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5" name="页脚占位符 4">
            <a:extLst>
              <a:ext uri="{FF2B5EF4-FFF2-40B4-BE49-F238E27FC236}">
                <a16:creationId xmlns:a16="http://schemas.microsoft.com/office/drawing/2014/main" id="{2C70BFB3-4476-4526-89B5-5C9A6FDF61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FBB017-7978-4CB0-9AE0-05198D9B08F8}"/>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222596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A0428A-DD21-44AC-89C5-9C49A5564A2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98FBB6-B62D-4E61-9568-21557DF06AA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7C757A-A3B8-4B14-8AAF-45767C20F69D}"/>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5" name="页脚占位符 4">
            <a:extLst>
              <a:ext uri="{FF2B5EF4-FFF2-40B4-BE49-F238E27FC236}">
                <a16:creationId xmlns:a16="http://schemas.microsoft.com/office/drawing/2014/main" id="{30FF4046-A6F7-4D12-B29D-D90C401E81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93319F-077F-4E34-AE5B-C1F9FDB5DB05}"/>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282421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1" cstate="email">
            <a:grayscl/>
          </a:blip>
          <a:srcRect/>
          <a:stretch>
            <a:fillRect/>
          </a:stretch>
        </p:blipFill>
        <p:spPr>
          <a:xfrm>
            <a:off x="0" y="1963295"/>
            <a:ext cx="10668972" cy="2976560"/>
          </a:xfrm>
          <a:custGeom>
            <a:avLst/>
            <a:gdLst>
              <a:gd name="connsiteX0" fmla="*/ 0 w 10668972"/>
              <a:gd name="connsiteY0" fmla="*/ 0 h 2976560"/>
              <a:gd name="connsiteX1" fmla="*/ 10668972 w 10668972"/>
              <a:gd name="connsiteY1" fmla="*/ 0 h 2976560"/>
              <a:gd name="connsiteX2" fmla="*/ 10668972 w 10668972"/>
              <a:gd name="connsiteY2" fmla="*/ 2976560 h 2976560"/>
              <a:gd name="connsiteX3" fmla="*/ 0 w 10668972"/>
              <a:gd name="connsiteY3" fmla="*/ 2976560 h 2976560"/>
            </a:gdLst>
            <a:ahLst/>
            <a:cxnLst>
              <a:cxn ang="0">
                <a:pos x="connsiteX0" y="connsiteY0"/>
              </a:cxn>
              <a:cxn ang="0">
                <a:pos x="connsiteX1" y="connsiteY1"/>
              </a:cxn>
              <a:cxn ang="0">
                <a:pos x="connsiteX2" y="connsiteY2"/>
              </a:cxn>
              <a:cxn ang="0">
                <a:pos x="connsiteX3" y="connsiteY3"/>
              </a:cxn>
            </a:cxnLst>
            <a:rect l="l" t="t" r="r" b="b"/>
            <a:pathLst>
              <a:path w="10668972" h="2976560">
                <a:moveTo>
                  <a:pt x="0" y="0"/>
                </a:moveTo>
                <a:lnTo>
                  <a:pt x="10668972" y="0"/>
                </a:lnTo>
                <a:lnTo>
                  <a:pt x="10668972" y="2976560"/>
                </a:lnTo>
                <a:lnTo>
                  <a:pt x="0" y="2976560"/>
                </a:lnTo>
                <a:close/>
              </a:path>
            </a:pathLst>
          </a:custGeom>
        </p:spPr>
      </p:pic>
      <p:sp>
        <p:nvSpPr>
          <p:cNvPr id="8" name="矩形 7"/>
          <p:cNvSpPr/>
          <p:nvPr>
            <p:custDataLst>
              <p:tags r:id="rId2"/>
            </p:custDataLst>
          </p:nvPr>
        </p:nvSpPr>
        <p:spPr>
          <a:xfrm>
            <a:off x="1333500" y="977563"/>
            <a:ext cx="4038600" cy="5880437"/>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 name="矩形 8"/>
          <p:cNvSpPr/>
          <p:nvPr>
            <p:custDataLst>
              <p:tags r:id="rId3"/>
            </p:custDataLst>
          </p:nvPr>
        </p:nvSpPr>
        <p:spPr>
          <a:xfrm>
            <a:off x="10626725" y="1962150"/>
            <a:ext cx="188595" cy="297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 name="任意多边形: 形状 30"/>
          <p:cNvSpPr/>
          <p:nvPr>
            <p:custDataLst>
              <p:tags r:id="rId4"/>
            </p:custDataLst>
          </p:nvPr>
        </p:nvSpPr>
        <p:spPr>
          <a:xfrm rot="18900000">
            <a:off x="11280649" y="-568433"/>
            <a:ext cx="651909" cy="2307661"/>
          </a:xfrm>
          <a:custGeom>
            <a:avLst/>
            <a:gdLst>
              <a:gd name="connsiteX0" fmla="*/ 0 w 651909"/>
              <a:gd name="connsiteY0" fmla="*/ 0 h 2307661"/>
              <a:gd name="connsiteX1" fmla="*/ 651909 w 651909"/>
              <a:gd name="connsiteY1" fmla="*/ 651909 h 2307661"/>
              <a:gd name="connsiteX2" fmla="*/ 651909 w 651909"/>
              <a:gd name="connsiteY2" fmla="*/ 1655752 h 2307661"/>
              <a:gd name="connsiteX3" fmla="*/ 0 w 651909"/>
              <a:gd name="connsiteY3" fmla="*/ 2307661 h 2307661"/>
            </a:gdLst>
            <a:ahLst/>
            <a:cxnLst>
              <a:cxn ang="0">
                <a:pos x="connsiteX0" y="connsiteY0"/>
              </a:cxn>
              <a:cxn ang="0">
                <a:pos x="connsiteX1" y="connsiteY1"/>
              </a:cxn>
              <a:cxn ang="0">
                <a:pos x="connsiteX2" y="connsiteY2"/>
              </a:cxn>
              <a:cxn ang="0">
                <a:pos x="connsiteX3" y="connsiteY3"/>
              </a:cxn>
            </a:cxnLst>
            <a:rect l="l" t="t" r="r" b="b"/>
            <a:pathLst>
              <a:path w="651909" h="2307661">
                <a:moveTo>
                  <a:pt x="0" y="0"/>
                </a:moveTo>
                <a:lnTo>
                  <a:pt x="651909" y="651909"/>
                </a:lnTo>
                <a:lnTo>
                  <a:pt x="651909" y="1655752"/>
                </a:lnTo>
                <a:lnTo>
                  <a:pt x="0" y="23076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4000" dirty="0">
              <a:solidFill>
                <a:schemeClr val="bg1"/>
              </a:solidFill>
              <a:latin typeface="+mj-ea"/>
              <a:ea typeface="+mj-ea"/>
            </a:endParaRPr>
          </a:p>
        </p:txBody>
      </p:sp>
      <p:sp>
        <p:nvSpPr>
          <p:cNvPr id="2" name="标题 1"/>
          <p:cNvSpPr>
            <a:spLocks noGrp="1"/>
          </p:cNvSpPr>
          <p:nvPr>
            <p:ph type="ctrTitle" hasCustomPrompt="1"/>
            <p:custDataLst>
              <p:tags r:id="rId5"/>
            </p:custDataLst>
          </p:nvPr>
        </p:nvSpPr>
        <p:spPr>
          <a:xfrm>
            <a:off x="1450522" y="1962150"/>
            <a:ext cx="3804557" cy="1849209"/>
          </a:xfrm>
        </p:spPr>
        <p:txBody>
          <a:bodyPr lIns="90000" tIns="46800" rIns="90000" bIns="46800" anchor="b">
            <a:normAutofit/>
          </a:bodyPr>
          <a:lstStyle>
            <a:lvl1pPr algn="ctr">
              <a:defRPr sz="5400" b="1">
                <a:solidFill>
                  <a:schemeClr val="bg1"/>
                </a:solidFill>
              </a:defRPr>
            </a:lvl1pPr>
          </a:lstStyle>
          <a:p>
            <a:r>
              <a:rPr lang="zh-CN" altLang="en-US" dirty="0"/>
              <a:t>编辑标题</a:t>
            </a:r>
          </a:p>
        </p:txBody>
      </p:sp>
      <p:sp>
        <p:nvSpPr>
          <p:cNvPr id="3" name="副标题 2"/>
          <p:cNvSpPr>
            <a:spLocks noGrp="1"/>
          </p:cNvSpPr>
          <p:nvPr>
            <p:ph type="subTitle" idx="1"/>
            <p:custDataLst>
              <p:tags r:id="rId6"/>
            </p:custDataLst>
          </p:nvPr>
        </p:nvSpPr>
        <p:spPr>
          <a:xfrm>
            <a:off x="1450522" y="3918857"/>
            <a:ext cx="3804557" cy="1007600"/>
          </a:xfrm>
        </p:spPr>
        <p:txBody>
          <a:bodyPr lIns="90000" tIns="46800" rIns="90000" bIns="46800">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7"/>
            </p:custDataLst>
          </p:nvPr>
        </p:nvSpPr>
        <p:spPr/>
        <p:txBody>
          <a:bodyPr lIns="90000" tIns="46800" rIns="90000" bIns="46800"/>
          <a:lstStyle/>
          <a:p>
            <a:fld id="{D997B5FA-0921-464F-AAE1-844C04324D75}" type="datetimeFigureOut">
              <a:rPr lang="zh-CN" altLang="en-US" smtClean="0"/>
              <a:t>2019-05-20</a:t>
            </a:fld>
            <a:endParaRPr lang="zh-CN" altLang="en-US" dirty="0"/>
          </a:p>
        </p:txBody>
      </p:sp>
      <p:sp>
        <p:nvSpPr>
          <p:cNvPr id="5" name="页脚占位符 4"/>
          <p:cNvSpPr>
            <a:spLocks noGrp="1"/>
          </p:cNvSpPr>
          <p:nvPr>
            <p:ph type="ftr" sz="quarter" idx="11"/>
            <p:custDataLst>
              <p:tags r:id="rId8"/>
            </p:custDataLst>
          </p:nvPr>
        </p:nvSpPr>
        <p:spPr/>
        <p:txBody>
          <a:bodyPr lIns="90000" tIns="46800" rIns="90000" bIns="46800"/>
          <a:lstStyle/>
          <a:p>
            <a:r>
              <a:rPr lang="zh-CN" altLang="en-US"/>
              <a:t>作者：叶灯烽 版权所有，请勿侵权</a:t>
            </a:r>
          </a:p>
        </p:txBody>
      </p:sp>
      <p:sp>
        <p:nvSpPr>
          <p:cNvPr id="6" name="灯片编号占位符 5"/>
          <p:cNvSpPr>
            <a:spLocks noGrp="1"/>
          </p:cNvSpPr>
          <p:nvPr>
            <p:ph type="sldNum" sz="quarter" idx="12"/>
            <p:custDataLst>
              <p:tags r:id="rId9"/>
            </p:custDataLst>
          </p:nvPr>
        </p:nvSpPr>
        <p:spPr/>
        <p:txBody>
          <a:bodyPr lIns="90000" tIns="46800" rIns="90000" bIns="46800"/>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6599375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chor="ctr" anchorCtr="0"/>
          <a:lstStyle/>
          <a:p>
            <a:r>
              <a:rPr lang="zh-CN" altLang="en-US" dirty="0"/>
              <a:t>单击此处编辑母版标题样式</a:t>
            </a:r>
          </a:p>
        </p:txBody>
      </p:sp>
      <p:sp>
        <p:nvSpPr>
          <p:cNvPr id="3" name="内容占位符 2"/>
          <p:cNvSpPr>
            <a:spLocks noGrp="1"/>
          </p:cNvSpPr>
          <p:nvPr>
            <p:ph idx="1"/>
            <p:custDataLst>
              <p:tags r:id="rId2"/>
            </p:custDataLst>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2019-05-20</a:t>
            </a:fld>
            <a:endParaRPr lang="zh-CN" altLang="en-US" dirty="0"/>
          </a:p>
        </p:txBody>
      </p:sp>
      <p:sp>
        <p:nvSpPr>
          <p:cNvPr id="5" name="页脚占位符 4"/>
          <p:cNvSpPr>
            <a:spLocks noGrp="1"/>
          </p:cNvSpPr>
          <p:nvPr>
            <p:ph type="ftr" sz="quarter" idx="11"/>
            <p:custDataLst>
              <p:tags r:id="rId4"/>
            </p:custDataLst>
          </p:nvPr>
        </p:nvSpPr>
        <p:spPr/>
        <p:txBody>
          <a:bodyPr/>
          <a:lstStyle/>
          <a:p>
            <a:r>
              <a:rPr lang="zh-CN" altLang="en-US" dirty="0"/>
              <a:t>作者：叶灯烽 版权所有，请勿侵权</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0713156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节标题">
    <p:bg>
      <p:bgPr>
        <a:solidFill>
          <a:schemeClr val="bg1">
            <a:alpha val="40000"/>
          </a:schemeClr>
        </a:solidFill>
        <a:effectLst/>
      </p:bgPr>
    </p:bg>
    <p:spTree>
      <p:nvGrpSpPr>
        <p:cNvPr id="1" name=""/>
        <p:cNvGrpSpPr/>
        <p:nvPr/>
      </p:nvGrpSpPr>
      <p:grpSpPr>
        <a:xfrm>
          <a:off x="0" y="0"/>
          <a:ext cx="0" cy="0"/>
          <a:chOff x="0" y="0"/>
          <a:chExt cx="0" cy="0"/>
        </a:xfrm>
      </p:grpSpPr>
      <p:pic>
        <p:nvPicPr>
          <p:cNvPr id="7" name="图片 6" descr="pexels-photo-822321"/>
          <p:cNvPicPr>
            <a:picLocks noChangeAspect="1"/>
          </p:cNvPicPr>
          <p:nvPr>
            <p:custDataLst>
              <p:tags r:id="rId1"/>
            </p:custDataLst>
          </p:nvPr>
        </p:nvPicPr>
        <p:blipFill>
          <a:blip r:embed="rId11" cstate="screen"/>
          <a:stretch>
            <a:fillRect/>
          </a:stretch>
        </p:blipFill>
        <p:spPr>
          <a:xfrm>
            <a:off x="1811020" y="-17145"/>
            <a:ext cx="10380980" cy="6865620"/>
          </a:xfrm>
          <a:prstGeom prst="rect">
            <a:avLst/>
          </a:prstGeom>
        </p:spPr>
      </p:pic>
      <p:sp>
        <p:nvSpPr>
          <p:cNvPr id="12" name="矩形 11"/>
          <p:cNvSpPr/>
          <p:nvPr>
            <p:custDataLst>
              <p:tags r:id="rId2"/>
            </p:custDataLst>
          </p:nvPr>
        </p:nvSpPr>
        <p:spPr>
          <a:xfrm>
            <a:off x="1981835" y="-19050"/>
            <a:ext cx="10208260" cy="6866255"/>
          </a:xfrm>
          <a:prstGeom prst="rect">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
          <p:cNvSpPr/>
          <p:nvPr>
            <p:custDataLst>
              <p:tags r:id="rId3"/>
            </p:custDataLst>
          </p:nvPr>
        </p:nvSpPr>
        <p:spPr>
          <a:xfrm>
            <a:off x="0" y="-15240"/>
            <a:ext cx="5593080" cy="6873240"/>
          </a:xfrm>
          <a:custGeom>
            <a:avLst/>
            <a:gdLst>
              <a:gd name="connsiteX0" fmla="*/ 0 w 5593080"/>
              <a:gd name="connsiteY0" fmla="*/ 0 h 6858000"/>
              <a:gd name="connsiteX1" fmla="*/ 5593080 w 5593080"/>
              <a:gd name="connsiteY1" fmla="*/ 0 h 6858000"/>
              <a:gd name="connsiteX2" fmla="*/ 5593080 w 5593080"/>
              <a:gd name="connsiteY2" fmla="*/ 6858000 h 6858000"/>
              <a:gd name="connsiteX3" fmla="*/ 0 w 5593080"/>
              <a:gd name="connsiteY3" fmla="*/ 6858000 h 6858000"/>
              <a:gd name="connsiteX4" fmla="*/ 0 w 5593080"/>
              <a:gd name="connsiteY4" fmla="*/ 0 h 6858000"/>
              <a:gd name="connsiteX0-1" fmla="*/ 0 w 5593080"/>
              <a:gd name="connsiteY0-2" fmla="*/ 15240 h 6873240"/>
              <a:gd name="connsiteX1-3" fmla="*/ 2941320 w 5593080"/>
              <a:gd name="connsiteY1-4" fmla="*/ 0 h 6873240"/>
              <a:gd name="connsiteX2-5" fmla="*/ 5593080 w 5593080"/>
              <a:gd name="connsiteY2-6" fmla="*/ 6873240 h 6873240"/>
              <a:gd name="connsiteX3-7" fmla="*/ 0 w 5593080"/>
              <a:gd name="connsiteY3-8" fmla="*/ 6873240 h 6873240"/>
              <a:gd name="connsiteX4-9" fmla="*/ 0 w 5593080"/>
              <a:gd name="connsiteY4-10" fmla="*/ 15240 h 68732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93080" h="6873240">
                <a:moveTo>
                  <a:pt x="0" y="15240"/>
                </a:moveTo>
                <a:lnTo>
                  <a:pt x="2941320" y="0"/>
                </a:lnTo>
                <a:lnTo>
                  <a:pt x="5593080" y="6873240"/>
                </a:lnTo>
                <a:lnTo>
                  <a:pt x="0" y="6873240"/>
                </a:lnTo>
                <a:lnTo>
                  <a:pt x="0" y="1524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4"/>
            </p:custDataLst>
          </p:nvPr>
        </p:nvSpPr>
        <p:spPr>
          <a:xfrm>
            <a:off x="4829579" y="3803878"/>
            <a:ext cx="6653011" cy="535531"/>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5"/>
            </p:custDataLst>
          </p:nvPr>
        </p:nvSpPr>
        <p:spPr/>
        <p:txBody>
          <a:bodyPr lIns="90000" tIns="46800" rIns="90000" bIns="46800"/>
          <a:lstStyle/>
          <a:p>
            <a:fld id="{2F6DAB25-1EF7-4D38-80E5-22F3443564C0}" type="datetimeFigureOut">
              <a:rPr lang="zh-CN" altLang="en-US" smtClean="0"/>
              <a:t>2019-05-20</a:t>
            </a:fld>
            <a:endParaRPr lang="zh-CN" altLang="en-US"/>
          </a:p>
        </p:txBody>
      </p:sp>
      <p:sp>
        <p:nvSpPr>
          <p:cNvPr id="5" name="页脚占位符 4"/>
          <p:cNvSpPr>
            <a:spLocks noGrp="1"/>
          </p:cNvSpPr>
          <p:nvPr>
            <p:ph type="ftr" sz="quarter" idx="11"/>
            <p:custDataLst>
              <p:tags r:id="rId6"/>
            </p:custDataLst>
          </p:nvPr>
        </p:nvSpPr>
        <p:spPr/>
        <p:txBody>
          <a:bodyPr lIns="90000" tIns="46800" rIns="90000" bIns="46800"/>
          <a:lstStyle/>
          <a:p>
            <a:r>
              <a:rPr lang="zh-CN" altLang="en-US"/>
              <a:t>作者：叶灯烽 版权所有，请勿侵权</a:t>
            </a:r>
          </a:p>
        </p:txBody>
      </p:sp>
      <p:sp>
        <p:nvSpPr>
          <p:cNvPr id="6" name="灯片编号占位符 5"/>
          <p:cNvSpPr>
            <a:spLocks noGrp="1"/>
          </p:cNvSpPr>
          <p:nvPr>
            <p:ph type="sldNum" sz="quarter" idx="12"/>
            <p:custDataLst>
              <p:tags r:id="rId7"/>
            </p:custDataLst>
          </p:nvPr>
        </p:nvSpPr>
        <p:spPr/>
        <p:txBody>
          <a:bodyPr lIns="90000" tIns="46800" rIns="90000" bIns="46800"/>
          <a:lstStyle/>
          <a:p>
            <a:fld id="{F33A6037-1EEA-4892-99E6-C23EFC235DFA}" type="slidenum">
              <a:rPr lang="zh-CN" altLang="en-US" smtClean="0"/>
              <a:t>‹#›</a:t>
            </a:fld>
            <a:endParaRPr lang="zh-CN" altLang="en-US"/>
          </a:p>
        </p:txBody>
      </p:sp>
      <p:sp>
        <p:nvSpPr>
          <p:cNvPr id="3" name="文本占位符 2"/>
          <p:cNvSpPr>
            <a:spLocks noGrp="1"/>
          </p:cNvSpPr>
          <p:nvPr>
            <p:ph type="body" idx="1"/>
            <p:custDataLst>
              <p:tags r:id="rId8"/>
            </p:custDataLst>
          </p:nvPr>
        </p:nvSpPr>
        <p:spPr>
          <a:xfrm>
            <a:off x="4556508" y="3803878"/>
            <a:ext cx="7224012" cy="535531"/>
          </a:xfrm>
        </p:spPr>
        <p:txBody>
          <a:bodyPr lIns="90000" tIns="46800" rIns="90000" bIns="46800" anchor="ctr" anchorCtr="0">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2" name="标题 1"/>
          <p:cNvSpPr>
            <a:spLocks noGrp="1"/>
          </p:cNvSpPr>
          <p:nvPr>
            <p:ph type="title" hasCustomPrompt="1"/>
            <p:custDataLst>
              <p:tags r:id="rId9"/>
            </p:custDataLst>
          </p:nvPr>
        </p:nvSpPr>
        <p:spPr>
          <a:xfrm>
            <a:off x="4556508" y="2585300"/>
            <a:ext cx="7224012" cy="1200329"/>
          </a:xfrm>
        </p:spPr>
        <p:txBody>
          <a:bodyPr lIns="90000" tIns="46800" rIns="90000" bIns="46800" anchor="ctr" anchorCtr="0">
            <a:normAutofit/>
          </a:bodyPr>
          <a:lstStyle>
            <a:lvl1pPr algn="ctr">
              <a:defRPr sz="6000" b="1">
                <a:solidFill>
                  <a:schemeClr val="bg1"/>
                </a:solidFill>
                <a:effectLst/>
              </a:defRPr>
            </a:lvl1pPr>
          </a:lstStyle>
          <a:p>
            <a:r>
              <a:rPr lang="zh-CN" altLang="en-US" dirty="0"/>
              <a:t>单击此处编辑标题</a:t>
            </a:r>
          </a:p>
        </p:txBody>
      </p:sp>
    </p:spTree>
    <p:extLst>
      <p:ext uri="{BB962C8B-B14F-4D97-AF65-F5344CB8AC3E}">
        <p14:creationId xmlns:p14="http://schemas.microsoft.com/office/powerpoint/2010/main" val="97350545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chor="ctr" anchorCtr="0"/>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2019-05-20</a:t>
            </a:fld>
            <a:endParaRPr lang="zh-CN" altLang="en-US"/>
          </a:p>
        </p:txBody>
      </p:sp>
      <p:sp>
        <p:nvSpPr>
          <p:cNvPr id="6" name="页脚占位符 5"/>
          <p:cNvSpPr>
            <a:spLocks noGrp="1"/>
          </p:cNvSpPr>
          <p:nvPr>
            <p:ph type="ftr" sz="quarter" idx="11"/>
            <p:custDataLst>
              <p:tags r:id="rId5"/>
            </p:custDataLst>
          </p:nvPr>
        </p:nvSpPr>
        <p:spPr/>
        <p:txBody>
          <a:bodyPr/>
          <a:lstStyle/>
          <a:p>
            <a:r>
              <a:rPr lang="zh-CN" altLang="en-US"/>
              <a:t>作者：叶灯烽 版权所有，请勿侵权</a:t>
            </a: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9625119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2019-05-20</a:t>
            </a:fld>
            <a:endParaRPr lang="zh-CN" altLang="en-US"/>
          </a:p>
        </p:txBody>
      </p:sp>
      <p:sp>
        <p:nvSpPr>
          <p:cNvPr id="8" name="页脚占位符 7"/>
          <p:cNvSpPr>
            <a:spLocks noGrp="1"/>
          </p:cNvSpPr>
          <p:nvPr>
            <p:ph type="ftr" sz="quarter" idx="11"/>
            <p:custDataLst>
              <p:tags r:id="rId7"/>
            </p:custDataLst>
          </p:nvPr>
        </p:nvSpPr>
        <p:spPr/>
        <p:txBody>
          <a:bodyPr/>
          <a:lstStyle/>
          <a:p>
            <a:r>
              <a:rPr lang="zh-CN" altLang="en-US"/>
              <a:t>作者：叶灯烽 版权所有，请勿侵权</a:t>
            </a: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80585999"/>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lIns="90000" tIns="46800" rIns="90000" bIns="46800">
            <a:normAutofit/>
          </a:bodyPr>
          <a:lstStyle/>
          <a:p>
            <a:fld id="{8628A9B8-04D2-4A69-A357-9BB7020E0D53}" type="datetimeFigureOut">
              <a:rPr lang="zh-CN" altLang="en-US" smtClean="0"/>
              <a:t>2019-05-20</a:t>
            </a:fld>
            <a:endParaRPr lang="zh-CN" altLang="en-US"/>
          </a:p>
        </p:txBody>
      </p:sp>
      <p:sp>
        <p:nvSpPr>
          <p:cNvPr id="4" name="页脚占位符 3"/>
          <p:cNvSpPr>
            <a:spLocks noGrp="1"/>
          </p:cNvSpPr>
          <p:nvPr>
            <p:ph type="ftr" sz="quarter" idx="11"/>
            <p:custDataLst>
              <p:tags r:id="rId2"/>
            </p:custDataLst>
          </p:nvPr>
        </p:nvSpPr>
        <p:spPr/>
        <p:txBody>
          <a:bodyPr lIns="90000" tIns="46800" rIns="90000" bIns="46800">
            <a:normAutofit/>
          </a:bodyPr>
          <a:lstStyle/>
          <a:p>
            <a:r>
              <a:rPr lang="zh-CN" altLang="en-US"/>
              <a:t>作者：叶灯烽 版权所有，请勿侵权</a:t>
            </a:r>
          </a:p>
        </p:txBody>
      </p:sp>
      <p:sp>
        <p:nvSpPr>
          <p:cNvPr id="5" name="灯片编号占位符 4"/>
          <p:cNvSpPr>
            <a:spLocks noGrp="1"/>
          </p:cNvSpPr>
          <p:nvPr>
            <p:ph type="sldNum" sz="quarter" idx="12"/>
            <p:custDataLst>
              <p:tags r:id="rId3"/>
            </p:custDataLst>
          </p:nvPr>
        </p:nvSpPr>
        <p:spPr/>
        <p:txBody>
          <a:bodyPr lIns="90000" tIns="46800" rIns="90000" bIns="46800">
            <a:normAutofit/>
          </a:bodyPr>
          <a:lstStyle/>
          <a:p>
            <a:fld id="{8E904701-D507-46B8-A747-8AB024B2BAD0}" type="slidenum">
              <a:rPr lang="zh-CN" altLang="en-US" smtClean="0"/>
              <a:t>‹#›</a:t>
            </a:fld>
            <a:endParaRPr lang="zh-CN" altLang="en-US"/>
          </a:p>
        </p:txBody>
      </p:sp>
      <p:sp>
        <p:nvSpPr>
          <p:cNvPr id="6" name="标题 5"/>
          <p:cNvSpPr>
            <a:spLocks noGrp="1"/>
          </p:cNvSpPr>
          <p:nvPr>
            <p:ph type="title"/>
            <p:custDataLst>
              <p:tags r:id="rId4"/>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164313497"/>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2019-05-20</a:t>
            </a:fld>
            <a:endParaRPr lang="zh-CN" altLang="en-US"/>
          </a:p>
        </p:txBody>
      </p:sp>
      <p:sp>
        <p:nvSpPr>
          <p:cNvPr id="3" name="页脚占位符 2"/>
          <p:cNvSpPr>
            <a:spLocks noGrp="1"/>
          </p:cNvSpPr>
          <p:nvPr>
            <p:ph type="ftr" sz="quarter" idx="11"/>
            <p:custDataLst>
              <p:tags r:id="rId2"/>
            </p:custDataLst>
          </p:nvPr>
        </p:nvSpPr>
        <p:spPr/>
        <p:txBody>
          <a:bodyPr/>
          <a:lstStyle/>
          <a:p>
            <a:r>
              <a:rPr lang="zh-CN" altLang="en-US"/>
              <a:t>作者：叶灯烽 版权所有，请勿侵权</a:t>
            </a: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41213373"/>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custDataLst>
              <p:tags r:id="rId2"/>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3"/>
            </p:custDataLst>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2019-05-20</a:t>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作者：叶灯烽 版权所有，请勿侵权</a:t>
            </a: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32194541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936CF2-DA5B-4F00-B63F-C10380E4B14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92F4D5-1BB9-477C-968B-782A87127DC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24CE170-FB40-4B4F-9F43-6007B25C7B04}"/>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5" name="页脚占位符 4">
            <a:extLst>
              <a:ext uri="{FF2B5EF4-FFF2-40B4-BE49-F238E27FC236}">
                <a16:creationId xmlns:a16="http://schemas.microsoft.com/office/drawing/2014/main" id="{06292467-341E-4CCC-BF51-A330623C13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B9C0E3-0215-4CB4-BE79-67CE008B9F36}"/>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192258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custDataLst>
              <p:tags r:id="rId2"/>
            </p:custDataLst>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2019-05-20</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a:t>作者：叶灯烽 版权所有，请勿侵权</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410420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2019-05-20</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a:t>作者：叶灯烽 版权所有，请勿侵权</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522942672"/>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0" cstate="email">
            <a:grayscl/>
          </a:blip>
          <a:srcRect/>
          <a:stretch>
            <a:fillRect/>
          </a:stretch>
        </p:blipFill>
        <p:spPr>
          <a:xfrm>
            <a:off x="0" y="1963295"/>
            <a:ext cx="10668972" cy="2976560"/>
          </a:xfrm>
          <a:custGeom>
            <a:avLst/>
            <a:gdLst>
              <a:gd name="connsiteX0" fmla="*/ 0 w 10668972"/>
              <a:gd name="connsiteY0" fmla="*/ 0 h 2976560"/>
              <a:gd name="connsiteX1" fmla="*/ 10668972 w 10668972"/>
              <a:gd name="connsiteY1" fmla="*/ 0 h 2976560"/>
              <a:gd name="connsiteX2" fmla="*/ 10668972 w 10668972"/>
              <a:gd name="connsiteY2" fmla="*/ 2976560 h 2976560"/>
              <a:gd name="connsiteX3" fmla="*/ 0 w 10668972"/>
              <a:gd name="connsiteY3" fmla="*/ 2976560 h 2976560"/>
            </a:gdLst>
            <a:ahLst/>
            <a:cxnLst>
              <a:cxn ang="0">
                <a:pos x="connsiteX0" y="connsiteY0"/>
              </a:cxn>
              <a:cxn ang="0">
                <a:pos x="connsiteX1" y="connsiteY1"/>
              </a:cxn>
              <a:cxn ang="0">
                <a:pos x="connsiteX2" y="connsiteY2"/>
              </a:cxn>
              <a:cxn ang="0">
                <a:pos x="connsiteX3" y="connsiteY3"/>
              </a:cxn>
            </a:cxnLst>
            <a:rect l="l" t="t" r="r" b="b"/>
            <a:pathLst>
              <a:path w="10668972" h="2976560">
                <a:moveTo>
                  <a:pt x="0" y="0"/>
                </a:moveTo>
                <a:lnTo>
                  <a:pt x="10668972" y="0"/>
                </a:lnTo>
                <a:lnTo>
                  <a:pt x="10668972" y="2976560"/>
                </a:lnTo>
                <a:lnTo>
                  <a:pt x="0" y="2976560"/>
                </a:lnTo>
                <a:close/>
              </a:path>
            </a:pathLst>
          </a:custGeom>
        </p:spPr>
      </p:pic>
      <p:sp>
        <p:nvSpPr>
          <p:cNvPr id="7" name="矩形 6"/>
          <p:cNvSpPr/>
          <p:nvPr>
            <p:custDataLst>
              <p:tags r:id="rId2"/>
            </p:custDataLst>
          </p:nvPr>
        </p:nvSpPr>
        <p:spPr>
          <a:xfrm>
            <a:off x="1333500" y="977563"/>
            <a:ext cx="4038600" cy="5880437"/>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 name="矩形 7"/>
          <p:cNvSpPr/>
          <p:nvPr>
            <p:custDataLst>
              <p:tags r:id="rId3"/>
            </p:custDataLst>
          </p:nvPr>
        </p:nvSpPr>
        <p:spPr>
          <a:xfrm>
            <a:off x="10626725" y="1962150"/>
            <a:ext cx="188595" cy="297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 name="文本占位符 9"/>
          <p:cNvSpPr>
            <a:spLocks noGrp="1"/>
          </p:cNvSpPr>
          <p:nvPr>
            <p:ph type="body" sz="quarter" idx="13"/>
            <p:custDataLst>
              <p:tags r:id="rId4"/>
            </p:custDataLst>
          </p:nvPr>
        </p:nvSpPr>
        <p:spPr>
          <a:xfrm>
            <a:off x="1333500" y="3786908"/>
            <a:ext cx="4038600" cy="1151487"/>
          </a:xfrm>
        </p:spPr>
        <p:txBody>
          <a:bodyPr lIns="90000" tIns="46800" rIns="90000" bIns="46800">
            <a:normAutofit/>
          </a:bodyPr>
          <a:lstStyle>
            <a:lvl1pPr marL="0" indent="0" algn="ctr">
              <a:buFontTx/>
              <a:buNone/>
              <a:defRPr sz="1800">
                <a:solidFill>
                  <a:schemeClr val="bg1"/>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zh-CN" altLang="en-US" dirty="0"/>
              <a:t>单击此处编辑母版文本样式</a:t>
            </a:r>
          </a:p>
        </p:txBody>
      </p:sp>
      <p:sp>
        <p:nvSpPr>
          <p:cNvPr id="2" name="标题 1"/>
          <p:cNvSpPr>
            <a:spLocks noGrp="1"/>
          </p:cNvSpPr>
          <p:nvPr>
            <p:ph type="title" hasCustomPrompt="1"/>
            <p:custDataLst>
              <p:tags r:id="rId5"/>
            </p:custDataLst>
          </p:nvPr>
        </p:nvSpPr>
        <p:spPr>
          <a:xfrm>
            <a:off x="1333499" y="2520065"/>
            <a:ext cx="4038601" cy="1184274"/>
          </a:xfrm>
        </p:spPr>
        <p:txBody>
          <a:bodyPr vert="horz" lIns="90000" tIns="46800" rIns="90000" bIns="46800" rtlCol="0" anchor="b" anchorCtr="0">
            <a:normAutofit/>
          </a:bodyPr>
          <a:lstStyle>
            <a:lvl1pPr marL="0" marR="0" algn="ctr" defTabSz="914400" rtl="0" eaLnBrk="1" fontAlgn="auto" latinLnBrk="0" hangingPunct="1">
              <a:lnSpc>
                <a:spcPct val="90000"/>
              </a:lnSpc>
              <a:buNone/>
              <a:defRPr kumimoji="0" lang="zh-CN" altLang="en-US" sz="6000" b="1" i="0" u="none" strike="noStrike" kern="1200" cap="none" spc="0" normalizeH="0" baseline="0" noProof="1" dirty="0">
                <a:solidFill>
                  <a:schemeClr val="bg1"/>
                </a:solidFill>
                <a:uFillTx/>
                <a:latin typeface="+mj-ea"/>
                <a:ea typeface="+mj-ea"/>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2019-05-20</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r>
              <a:rPr lang="zh-CN" altLang="en-US"/>
              <a:t>作者：叶灯烽 版权所有，请勿侵权</a:t>
            </a:r>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30923875"/>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2019-05-20</a:t>
            </a:fld>
            <a:endParaRPr lang="zh-CN" altLang="en-US" dirty="0"/>
          </a:p>
        </p:txBody>
      </p:sp>
      <p:sp>
        <p:nvSpPr>
          <p:cNvPr id="5" name="页脚占位符 4"/>
          <p:cNvSpPr>
            <a:spLocks noGrp="1"/>
          </p:cNvSpPr>
          <p:nvPr>
            <p:ph type="ftr" sz="quarter" idx="11"/>
          </p:nvPr>
        </p:nvSpPr>
        <p:spPr/>
        <p:txBody>
          <a:bodyPr/>
          <a:lstStyle/>
          <a:p>
            <a:r>
              <a:rPr lang="zh-CN" altLang="en-US"/>
              <a:t>作者：叶灯烽 版权所有，请勿侵权</a:t>
            </a:r>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2142969"/>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458836F-848F-46B4-8978-75C130F82C7A}"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panose="02010600030101010101" charset="-122"/>
                <a:ea typeface="等线" panose="02010600030101010101" charset="-122"/>
                <a:cs typeface="+mn-cs"/>
              </a:rPr>
              <a:t>2019-05-20</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endParaRPr>
          </a:p>
        </p:txBody>
      </p:sp>
      <p:sp>
        <p:nvSpPr>
          <p:cNvPr id="3" name="Footer Placeholder 2"/>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rPr>
              <a:t>作者：叶灯烽 版权所有，请勿侵权</a:t>
            </a:r>
          </a:p>
        </p:txBody>
      </p:sp>
      <p:sp>
        <p:nvSpPr>
          <p:cNvPr id="4" name="Slide Number Placeholder 3"/>
          <p:cNvSpPr>
            <a:spLocks noGrp="1"/>
          </p:cNvSpPr>
          <p:nvPr>
            <p:ph type="sldNum" sz="quarter" idx="12"/>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D26B9CC-71A1-4202-AE18-0A86732523AA}" type="slidenum">
              <a:rPr kumimoji="0" lang="zh-CN" altLang="en-US" sz="1200" b="0" i="0" u="none" strike="noStrike" kern="1200" cap="none" spc="0" normalizeH="0" baseline="0" noProof="0" smtClean="0">
                <a:ln>
                  <a:noFill/>
                </a:ln>
                <a:solidFill>
                  <a:srgbClr val="000000">
                    <a:tint val="75000"/>
                  </a:srgb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81374478"/>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0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939006"/>
      </p:ext>
    </p:extLst>
  </p:cSld>
  <p:clrMapOvr>
    <a:masterClrMapping/>
  </p:clrMapOvr>
  <p:transition spd="slow" advTm="2000">
    <p:comb/>
  </p:transition>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D77DB9-73FF-46DE-8301-6DD50838180B}"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panose="02010600030101010101" charset="-122"/>
                <a:ea typeface="等线" panose="02010600030101010101" charset="-122"/>
                <a:cs typeface="+mn-cs"/>
              </a:rPr>
              <a:t>2019-05-20</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rPr>
              <a:t>作者：叶灯烽 版权所有，请勿侵权</a:t>
            </a: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F4F7A2-A080-47DA-957F-CF7DA90D67A9}" type="slidenum">
              <a:rPr kumimoji="0" lang="zh-CN" altLang="en-US" sz="1200" b="0" i="0" u="none" strike="noStrike" kern="1200" cap="none" spc="0" normalizeH="0" baseline="0" noProof="0" smtClean="0">
                <a:ln>
                  <a:noFill/>
                </a:ln>
                <a:solidFill>
                  <a:srgbClr val="000000">
                    <a:tint val="75000"/>
                  </a:srgb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203067684"/>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D77DB9-73FF-46DE-8301-6DD50838180B}"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panose="02010600030101010101" charset="-122"/>
                <a:ea typeface="等线" panose="02010600030101010101" charset="-122"/>
                <a:cs typeface="+mn-cs"/>
              </a:rPr>
              <a:t>2019-05-20</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rPr>
              <a:t>作者：叶灯烽 版权所有，请勿侵权</a:t>
            </a: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F4F7A2-A080-47DA-957F-CF7DA90D67A9}" type="slidenum">
              <a:rPr kumimoji="0" lang="zh-CN" altLang="en-US" sz="1200" b="0" i="0" u="none" strike="noStrike" kern="1200" cap="none" spc="0" normalizeH="0" baseline="0" noProof="0" smtClean="0">
                <a:ln>
                  <a:noFill/>
                </a:ln>
                <a:solidFill>
                  <a:srgbClr val="000000">
                    <a:tint val="75000"/>
                  </a:srgb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5630847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8BC640-FD71-469A-9D0D-FC36374A04A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40F8BCF-7CB2-4D44-9BA2-3D7D73BA3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E34FD71-6195-4952-9A4F-6A6DB1DE65B4}"/>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5" name="页脚占位符 4">
            <a:extLst>
              <a:ext uri="{FF2B5EF4-FFF2-40B4-BE49-F238E27FC236}">
                <a16:creationId xmlns:a16="http://schemas.microsoft.com/office/drawing/2014/main" id="{79E6FFF8-CD1F-46DE-9D05-F1018FC764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AA7EB8-99E4-44DB-956D-392CDA72FE16}"/>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311432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04AB35-D480-4F5E-BE48-42D927D3326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495AEBC-ECD5-497B-AF0E-A7ADED9E67C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CE43F1A-F834-4CEE-B4E4-731AE7D5824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C3D2E11-C4E9-4EB5-A61C-E606188B79F7}"/>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6" name="页脚占位符 5">
            <a:extLst>
              <a:ext uri="{FF2B5EF4-FFF2-40B4-BE49-F238E27FC236}">
                <a16:creationId xmlns:a16="http://schemas.microsoft.com/office/drawing/2014/main" id="{DF324E95-A50F-4FB1-A1E4-56650DFF75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98A449-2B9A-4FCE-9ECE-B0E551171F20}"/>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240882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E460A3-D795-4DEB-A9F1-F9CA2C8D2F0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585B95-AC57-4FCA-8926-C35B37A09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A93AA1F-FEAF-4F50-9FF0-F76B0490A1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8111828-7DB4-4CBF-9BB5-353D99368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716F3D8-DBD8-4A90-829A-B31023D05DA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059D44-C9FF-4227-AD0B-27FA4C425555}"/>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8" name="页脚占位符 7">
            <a:extLst>
              <a:ext uri="{FF2B5EF4-FFF2-40B4-BE49-F238E27FC236}">
                <a16:creationId xmlns:a16="http://schemas.microsoft.com/office/drawing/2014/main" id="{1DAB741D-6ABB-4C77-9778-12FF66B586D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E4E86C8-FC03-456A-8DA5-66D37B294C8D}"/>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421233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B32EEE-4658-4437-B1A4-7EF72E261EC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4A20FA9-4CB4-4F03-9D19-966701660763}"/>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4" name="页脚占位符 3">
            <a:extLst>
              <a:ext uri="{FF2B5EF4-FFF2-40B4-BE49-F238E27FC236}">
                <a16:creationId xmlns:a16="http://schemas.microsoft.com/office/drawing/2014/main" id="{D1824F11-ED8F-4760-B181-B943D40DD67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B9FB49E-FC77-43C1-8602-8D19B912B1BA}"/>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298335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1A79277-DEF6-46DD-8E00-600F7A163A70}"/>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3" name="页脚占位符 2">
            <a:extLst>
              <a:ext uri="{FF2B5EF4-FFF2-40B4-BE49-F238E27FC236}">
                <a16:creationId xmlns:a16="http://schemas.microsoft.com/office/drawing/2014/main" id="{A44E0FEB-6F12-4D4E-A9DF-463EC5AF698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5699E24-0946-48F9-8B1B-CCA46F6508EC}"/>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400547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4A7FF2-5DA5-438B-9628-DC72EC5610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0BE0EAD-B89A-46FD-AED0-E74AB2C7C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F394BA9-D4AE-42FE-8753-FDBC073BC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2DDBE02-D111-4BB9-B87D-467F4B9408DE}"/>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6" name="页脚占位符 5">
            <a:extLst>
              <a:ext uri="{FF2B5EF4-FFF2-40B4-BE49-F238E27FC236}">
                <a16:creationId xmlns:a16="http://schemas.microsoft.com/office/drawing/2014/main" id="{7FF9E0E8-AA84-475A-851F-85D9652D9C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7D6218-328F-45C0-ADDD-D26274F05AEB}"/>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372770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C79E5-D344-4584-89DE-7C1C2B8B740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574EFD-DBA8-44B4-9098-FBBF4AB36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2EEAF01-4AB7-45DA-B15D-22B000ED8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5696E66-EDA3-492D-B349-AB10367BB738}"/>
              </a:ext>
            </a:extLst>
          </p:cNvPr>
          <p:cNvSpPr>
            <a:spLocks noGrp="1"/>
          </p:cNvSpPr>
          <p:nvPr>
            <p:ph type="dt" sz="half" idx="10"/>
          </p:nvPr>
        </p:nvSpPr>
        <p:spPr/>
        <p:txBody>
          <a:bodyPr/>
          <a:lstStyle/>
          <a:p>
            <a:fld id="{E0A31CAD-F0A2-4259-A5A1-9F8F0B1CA75D}" type="datetimeFigureOut">
              <a:rPr lang="zh-CN" altLang="en-US" smtClean="0"/>
              <a:t>2019-05-20</a:t>
            </a:fld>
            <a:endParaRPr lang="zh-CN" altLang="en-US"/>
          </a:p>
        </p:txBody>
      </p:sp>
      <p:sp>
        <p:nvSpPr>
          <p:cNvPr id="6" name="页脚占位符 5">
            <a:extLst>
              <a:ext uri="{FF2B5EF4-FFF2-40B4-BE49-F238E27FC236}">
                <a16:creationId xmlns:a16="http://schemas.microsoft.com/office/drawing/2014/main" id="{7F8284E1-5E52-44F4-9627-6BC0954114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DB0738D-DEE5-4F5A-A2AB-5B8C4453EA06}"/>
              </a:ext>
            </a:extLst>
          </p:cNvPr>
          <p:cNvSpPr>
            <a:spLocks noGrp="1"/>
          </p:cNvSpPr>
          <p:nvPr>
            <p:ph type="sldNum" sz="quarter" idx="12"/>
          </p:nvPr>
        </p:nvSpPr>
        <p:spPr/>
        <p:txBody>
          <a:body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307961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4.xml"/><Relationship Id="rId2" Type="http://schemas.openxmlformats.org/officeDocument/2006/relationships/slideLayout" Target="../slideLayouts/slideLayout13.xml"/><Relationship Id="rId16" Type="http://schemas.openxmlformats.org/officeDocument/2006/relationships/tags" Target="../tags/tag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2.xml"/><Relationship Id="rId10" Type="http://schemas.openxmlformats.org/officeDocument/2006/relationships/slideLayout" Target="../slideLayouts/slideLayout21.xml"/><Relationship Id="rId19" Type="http://schemas.openxmlformats.org/officeDocument/2006/relationships/tags" Target="../tags/tag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slideLayout" Target="../slideLayouts/slideLayout26.xml"/><Relationship Id="rId7" Type="http://schemas.openxmlformats.org/officeDocument/2006/relationships/tags" Target="../tags/tag7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heme" Target="../theme/theme3.xml"/><Relationship Id="rId10" Type="http://schemas.openxmlformats.org/officeDocument/2006/relationships/tags" Target="../tags/tag78.xml"/><Relationship Id="rId4" Type="http://schemas.openxmlformats.org/officeDocument/2006/relationships/slideLayout" Target="../slideLayouts/slideLayout27.xml"/><Relationship Id="rId9" Type="http://schemas.openxmlformats.org/officeDocument/2006/relationships/tags" Target="../tags/tag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190AEA-CFA2-4570-89B7-0FE6BF6AF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AF9E41-E125-40DF-A62B-74EF65DD7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425B410-DC9F-4053-9479-A9B4BA77FB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31CAD-F0A2-4259-A5A1-9F8F0B1CA75D}" type="datetimeFigureOut">
              <a:rPr lang="zh-CN" altLang="en-US" smtClean="0"/>
              <a:t>2019-05-20</a:t>
            </a:fld>
            <a:endParaRPr lang="zh-CN" altLang="en-US"/>
          </a:p>
        </p:txBody>
      </p:sp>
      <p:sp>
        <p:nvSpPr>
          <p:cNvPr id="5" name="页脚占位符 4">
            <a:extLst>
              <a:ext uri="{FF2B5EF4-FFF2-40B4-BE49-F238E27FC236}">
                <a16:creationId xmlns:a16="http://schemas.microsoft.com/office/drawing/2014/main" id="{C3672360-5FE9-498E-A646-530808A51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F8807C7-A6BF-481B-B563-049DBD0ED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EF659-C798-46C6-B409-E6338E3C9EA5}" type="slidenum">
              <a:rPr lang="zh-CN" altLang="en-US" smtClean="0"/>
              <a:t>‹#›</a:t>
            </a:fld>
            <a:endParaRPr lang="zh-CN" altLang="en-US"/>
          </a:p>
        </p:txBody>
      </p:sp>
    </p:spTree>
    <p:extLst>
      <p:ext uri="{BB962C8B-B14F-4D97-AF65-F5344CB8AC3E}">
        <p14:creationId xmlns:p14="http://schemas.microsoft.com/office/powerpoint/2010/main" val="4153383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2019-05-20</a:t>
            </a:fld>
            <a:endParaRPr lang="zh-CN" altLang="en-US" dirty="0"/>
          </a:p>
        </p:txBody>
      </p:sp>
      <p:sp>
        <p:nvSpPr>
          <p:cNvPr id="10"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r>
              <a:rPr lang="zh-CN" altLang="en-US"/>
              <a:t>作者：叶灯烽 版权所有，请勿侵权</a:t>
            </a:r>
          </a:p>
        </p:txBody>
      </p:sp>
      <p:sp>
        <p:nvSpPr>
          <p:cNvPr id="11"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09038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custDataLst>
              <p:tags r:id="rId8"/>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BD77DB9-73FF-46DE-8301-6DD50838180B}"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panose="02010600030101010101" charset="-122"/>
                <a:ea typeface="等线" panose="02010600030101010101" charset="-122"/>
                <a:cs typeface="+mn-cs"/>
              </a:rPr>
              <a:t>2019-05-20</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endParaRPr>
          </a:p>
        </p:txBody>
      </p:sp>
      <p:sp>
        <p:nvSpPr>
          <p:cNvPr id="5" name="Footer Placeholder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rPr>
              <a:t>作者：叶灯烽 版权所有，请勿侵权</a:t>
            </a:r>
          </a:p>
        </p:txBody>
      </p:sp>
      <p:sp>
        <p:nvSpPr>
          <p:cNvPr id="6" name="Slide Number Placeholder 5"/>
          <p:cNvSpPr>
            <a:spLocks noGrp="1"/>
          </p:cNvSpPr>
          <p:nvPr>
            <p:ph type="sldNum" sz="quarter" idx="4"/>
            <p:custDataLst>
              <p:tags r:id="rId10"/>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6F4F7A2-A080-47DA-957F-CF7DA90D67A9}" type="slidenum">
              <a:rPr kumimoji="0" lang="zh-CN" altLang="en-US" sz="1200" b="0" i="0" u="none" strike="noStrike" kern="1200" cap="none" spc="0" normalizeH="0" baseline="0" noProof="0" smtClean="0">
                <a:ln>
                  <a:noFill/>
                </a:ln>
                <a:solidFill>
                  <a:srgbClr val="000000">
                    <a:tint val="75000"/>
                  </a:srgb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charset="-122"/>
              <a:ea typeface="等线" panose="02010600030101010101" charset="-122"/>
              <a:cs typeface="+mn-cs"/>
            </a:endParaRPr>
          </a:p>
        </p:txBody>
      </p:sp>
      <p:sp>
        <p:nvSpPr>
          <p:cNvPr id="7" name="KSO_TEMPLATE" hidden="1"/>
          <p:cNvSpPr/>
          <p:nvPr>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22998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tags" Target="../tags/tag245.xml"/><Relationship Id="rId18" Type="http://schemas.openxmlformats.org/officeDocument/2006/relationships/tags" Target="../tags/tag250.xml"/><Relationship Id="rId26" Type="http://schemas.openxmlformats.org/officeDocument/2006/relationships/image" Target="../media/image12.jpeg"/><Relationship Id="rId3" Type="http://schemas.openxmlformats.org/officeDocument/2006/relationships/tags" Target="../tags/tag235.xml"/><Relationship Id="rId21" Type="http://schemas.openxmlformats.org/officeDocument/2006/relationships/tags" Target="../tags/tag253.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tags" Target="../tags/tag249.xml"/><Relationship Id="rId25" Type="http://schemas.openxmlformats.org/officeDocument/2006/relationships/slideLayout" Target="../slideLayouts/slideLayout18.xml"/><Relationship Id="rId2" Type="http://schemas.openxmlformats.org/officeDocument/2006/relationships/tags" Target="../tags/tag234.xml"/><Relationship Id="rId16" Type="http://schemas.openxmlformats.org/officeDocument/2006/relationships/tags" Target="../tags/tag248.xml"/><Relationship Id="rId20" Type="http://schemas.openxmlformats.org/officeDocument/2006/relationships/tags" Target="../tags/tag252.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24" Type="http://schemas.openxmlformats.org/officeDocument/2006/relationships/tags" Target="../tags/tag256.xml"/><Relationship Id="rId5" Type="http://schemas.openxmlformats.org/officeDocument/2006/relationships/tags" Target="../tags/tag237.xml"/><Relationship Id="rId15" Type="http://schemas.openxmlformats.org/officeDocument/2006/relationships/tags" Target="../tags/tag247.xml"/><Relationship Id="rId23" Type="http://schemas.openxmlformats.org/officeDocument/2006/relationships/tags" Target="../tags/tag255.xml"/><Relationship Id="rId10" Type="http://schemas.openxmlformats.org/officeDocument/2006/relationships/tags" Target="../tags/tag242.xml"/><Relationship Id="rId19" Type="http://schemas.openxmlformats.org/officeDocument/2006/relationships/tags" Target="../tags/tag251.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 Id="rId22" Type="http://schemas.openxmlformats.org/officeDocument/2006/relationships/tags" Target="../tags/tag254.xml"/><Relationship Id="rId27"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image" Target="../media/image14.jpeg"/><Relationship Id="rId3" Type="http://schemas.openxmlformats.org/officeDocument/2006/relationships/tags" Target="../tags/tag259.xml"/><Relationship Id="rId21" Type="http://schemas.openxmlformats.org/officeDocument/2006/relationships/tags" Target="../tags/tag277.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slideLayout" Target="../slideLayouts/slideLayout18.xml"/><Relationship Id="rId2" Type="http://schemas.openxmlformats.org/officeDocument/2006/relationships/tags" Target="../tags/tag258.xml"/><Relationship Id="rId16" Type="http://schemas.openxmlformats.org/officeDocument/2006/relationships/tags" Target="../tags/tag272.xml"/><Relationship Id="rId20" Type="http://schemas.openxmlformats.org/officeDocument/2006/relationships/tags" Target="../tags/tag276.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24" Type="http://schemas.openxmlformats.org/officeDocument/2006/relationships/tags" Target="../tags/tag280.xml"/><Relationship Id="rId5" Type="http://schemas.openxmlformats.org/officeDocument/2006/relationships/tags" Target="../tags/tag261.xml"/><Relationship Id="rId15" Type="http://schemas.openxmlformats.org/officeDocument/2006/relationships/tags" Target="../tags/tag271.xml"/><Relationship Id="rId23" Type="http://schemas.openxmlformats.org/officeDocument/2006/relationships/tags" Target="../tags/tag279.xml"/><Relationship Id="rId10" Type="http://schemas.openxmlformats.org/officeDocument/2006/relationships/tags" Target="../tags/tag266.xml"/><Relationship Id="rId19" Type="http://schemas.openxmlformats.org/officeDocument/2006/relationships/tags" Target="../tags/tag275.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 Id="rId22" Type="http://schemas.openxmlformats.org/officeDocument/2006/relationships/tags" Target="../tags/tag278.xml"/><Relationship Id="rId27"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ags" Target="../tags/tag284.xml"/></Relationships>
</file>

<file path=ppt/slides/_rels/slide13.xml.rels><?xml version="1.0" encoding="UTF-8" standalone="yes"?>
<Relationships xmlns="http://schemas.openxmlformats.org/package/2006/relationships"><Relationship Id="rId8" Type="http://schemas.openxmlformats.org/officeDocument/2006/relationships/tags" Target="../tags/tag292.xml"/><Relationship Id="rId13" Type="http://schemas.openxmlformats.org/officeDocument/2006/relationships/tags" Target="../tags/tag297.xml"/><Relationship Id="rId18" Type="http://schemas.openxmlformats.org/officeDocument/2006/relationships/tags" Target="../tags/tag302.xml"/><Relationship Id="rId3" Type="http://schemas.openxmlformats.org/officeDocument/2006/relationships/tags" Target="../tags/tag287.xml"/><Relationship Id="rId21" Type="http://schemas.openxmlformats.org/officeDocument/2006/relationships/image" Target="../media/image16.jpeg"/><Relationship Id="rId7" Type="http://schemas.openxmlformats.org/officeDocument/2006/relationships/tags" Target="../tags/tag291.xml"/><Relationship Id="rId12" Type="http://schemas.openxmlformats.org/officeDocument/2006/relationships/tags" Target="../tags/tag296.xml"/><Relationship Id="rId17" Type="http://schemas.openxmlformats.org/officeDocument/2006/relationships/tags" Target="../tags/tag301.xml"/><Relationship Id="rId2" Type="http://schemas.openxmlformats.org/officeDocument/2006/relationships/tags" Target="../tags/tag286.xml"/><Relationship Id="rId16" Type="http://schemas.openxmlformats.org/officeDocument/2006/relationships/tags" Target="../tags/tag300.xml"/><Relationship Id="rId20" Type="http://schemas.openxmlformats.org/officeDocument/2006/relationships/slideLayout" Target="../slideLayouts/slideLayout18.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tags" Target="../tags/tag295.xml"/><Relationship Id="rId5" Type="http://schemas.openxmlformats.org/officeDocument/2006/relationships/tags" Target="../tags/tag289.xml"/><Relationship Id="rId15" Type="http://schemas.openxmlformats.org/officeDocument/2006/relationships/tags" Target="../tags/tag299.xml"/><Relationship Id="rId10" Type="http://schemas.openxmlformats.org/officeDocument/2006/relationships/tags" Target="../tags/tag294.xml"/><Relationship Id="rId19" Type="http://schemas.openxmlformats.org/officeDocument/2006/relationships/tags" Target="../tags/tag303.xml"/><Relationship Id="rId4" Type="http://schemas.openxmlformats.org/officeDocument/2006/relationships/tags" Target="../tags/tag288.xml"/><Relationship Id="rId9" Type="http://schemas.openxmlformats.org/officeDocument/2006/relationships/tags" Target="../tags/tag293.xml"/><Relationship Id="rId14" Type="http://schemas.openxmlformats.org/officeDocument/2006/relationships/tags" Target="../tags/tag298.xml"/></Relationships>
</file>

<file path=ppt/slides/_rels/slide14.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tags" Target="../tags/tag316.xml"/><Relationship Id="rId18" Type="http://schemas.openxmlformats.org/officeDocument/2006/relationships/tags" Target="../tags/tag321.xml"/><Relationship Id="rId3" Type="http://schemas.openxmlformats.org/officeDocument/2006/relationships/tags" Target="../tags/tag306.xml"/><Relationship Id="rId21" Type="http://schemas.openxmlformats.org/officeDocument/2006/relationships/tags" Target="../tags/tag324.xml"/><Relationship Id="rId7" Type="http://schemas.openxmlformats.org/officeDocument/2006/relationships/tags" Target="../tags/tag310.xml"/><Relationship Id="rId12" Type="http://schemas.openxmlformats.org/officeDocument/2006/relationships/tags" Target="../tags/tag315.xml"/><Relationship Id="rId17" Type="http://schemas.openxmlformats.org/officeDocument/2006/relationships/tags" Target="../tags/tag320.xml"/><Relationship Id="rId2" Type="http://schemas.openxmlformats.org/officeDocument/2006/relationships/tags" Target="../tags/tag305.xml"/><Relationship Id="rId16" Type="http://schemas.openxmlformats.org/officeDocument/2006/relationships/tags" Target="../tags/tag319.xml"/><Relationship Id="rId20" Type="http://schemas.openxmlformats.org/officeDocument/2006/relationships/tags" Target="../tags/tag323.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tags" Target="../tags/tag314.xml"/><Relationship Id="rId24" Type="http://schemas.openxmlformats.org/officeDocument/2006/relationships/slideLayout" Target="../slideLayouts/slideLayout23.xml"/><Relationship Id="rId5" Type="http://schemas.openxmlformats.org/officeDocument/2006/relationships/tags" Target="../tags/tag308.xml"/><Relationship Id="rId15" Type="http://schemas.openxmlformats.org/officeDocument/2006/relationships/tags" Target="../tags/tag318.xml"/><Relationship Id="rId23" Type="http://schemas.openxmlformats.org/officeDocument/2006/relationships/tags" Target="../tags/tag326.xml"/><Relationship Id="rId10" Type="http://schemas.openxmlformats.org/officeDocument/2006/relationships/tags" Target="../tags/tag313.xml"/><Relationship Id="rId19" Type="http://schemas.openxmlformats.org/officeDocument/2006/relationships/tags" Target="../tags/tag322.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tags" Target="../tags/tag317.xml"/><Relationship Id="rId22" Type="http://schemas.openxmlformats.org/officeDocument/2006/relationships/tags" Target="../tags/tag325.xml"/></Relationships>
</file>

<file path=ppt/slides/_rels/slide15.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notesSlide" Target="../notesSlides/notesSlide7.xml"/><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3" Type="http://schemas.openxmlformats.org/officeDocument/2006/relationships/tags" Target="../tags/tag342.xml"/><Relationship Id="rId18" Type="http://schemas.openxmlformats.org/officeDocument/2006/relationships/tags" Target="../tags/tag347.xml"/><Relationship Id="rId26" Type="http://schemas.openxmlformats.org/officeDocument/2006/relationships/tags" Target="../tags/tag355.xml"/><Relationship Id="rId39" Type="http://schemas.openxmlformats.org/officeDocument/2006/relationships/tags" Target="../tags/tag368.xml"/><Relationship Id="rId3" Type="http://schemas.openxmlformats.org/officeDocument/2006/relationships/tags" Target="../tags/tag332.xml"/><Relationship Id="rId21" Type="http://schemas.openxmlformats.org/officeDocument/2006/relationships/tags" Target="../tags/tag350.xml"/><Relationship Id="rId34" Type="http://schemas.openxmlformats.org/officeDocument/2006/relationships/tags" Target="../tags/tag363.xml"/><Relationship Id="rId42" Type="http://schemas.openxmlformats.org/officeDocument/2006/relationships/tags" Target="../tags/tag371.xml"/><Relationship Id="rId47" Type="http://schemas.openxmlformats.org/officeDocument/2006/relationships/tags" Target="../tags/tag376.xml"/><Relationship Id="rId50" Type="http://schemas.openxmlformats.org/officeDocument/2006/relationships/image" Target="../media/image18.png"/><Relationship Id="rId7" Type="http://schemas.openxmlformats.org/officeDocument/2006/relationships/tags" Target="../tags/tag336.xml"/><Relationship Id="rId12" Type="http://schemas.openxmlformats.org/officeDocument/2006/relationships/tags" Target="../tags/tag341.xml"/><Relationship Id="rId17" Type="http://schemas.openxmlformats.org/officeDocument/2006/relationships/tags" Target="../tags/tag346.xml"/><Relationship Id="rId25" Type="http://schemas.openxmlformats.org/officeDocument/2006/relationships/tags" Target="../tags/tag354.xml"/><Relationship Id="rId33" Type="http://schemas.openxmlformats.org/officeDocument/2006/relationships/tags" Target="../tags/tag362.xml"/><Relationship Id="rId38" Type="http://schemas.openxmlformats.org/officeDocument/2006/relationships/tags" Target="../tags/tag367.xml"/><Relationship Id="rId46" Type="http://schemas.openxmlformats.org/officeDocument/2006/relationships/tags" Target="../tags/tag375.xml"/><Relationship Id="rId2" Type="http://schemas.openxmlformats.org/officeDocument/2006/relationships/tags" Target="../tags/tag331.xml"/><Relationship Id="rId16" Type="http://schemas.openxmlformats.org/officeDocument/2006/relationships/tags" Target="../tags/tag345.xml"/><Relationship Id="rId20" Type="http://schemas.openxmlformats.org/officeDocument/2006/relationships/tags" Target="../tags/tag349.xml"/><Relationship Id="rId29" Type="http://schemas.openxmlformats.org/officeDocument/2006/relationships/tags" Target="../tags/tag358.xml"/><Relationship Id="rId41" Type="http://schemas.openxmlformats.org/officeDocument/2006/relationships/tags" Target="../tags/tag370.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24" Type="http://schemas.openxmlformats.org/officeDocument/2006/relationships/tags" Target="../tags/tag353.xml"/><Relationship Id="rId32" Type="http://schemas.openxmlformats.org/officeDocument/2006/relationships/tags" Target="../tags/tag361.xml"/><Relationship Id="rId37" Type="http://schemas.openxmlformats.org/officeDocument/2006/relationships/tags" Target="../tags/tag366.xml"/><Relationship Id="rId40" Type="http://schemas.openxmlformats.org/officeDocument/2006/relationships/tags" Target="../tags/tag369.xml"/><Relationship Id="rId45" Type="http://schemas.openxmlformats.org/officeDocument/2006/relationships/tags" Target="../tags/tag374.xml"/><Relationship Id="rId5" Type="http://schemas.openxmlformats.org/officeDocument/2006/relationships/tags" Target="../tags/tag334.xml"/><Relationship Id="rId15" Type="http://schemas.openxmlformats.org/officeDocument/2006/relationships/tags" Target="../tags/tag344.xml"/><Relationship Id="rId23" Type="http://schemas.openxmlformats.org/officeDocument/2006/relationships/tags" Target="../tags/tag352.xml"/><Relationship Id="rId28" Type="http://schemas.openxmlformats.org/officeDocument/2006/relationships/tags" Target="../tags/tag357.xml"/><Relationship Id="rId36" Type="http://schemas.openxmlformats.org/officeDocument/2006/relationships/tags" Target="../tags/tag365.xml"/><Relationship Id="rId49" Type="http://schemas.openxmlformats.org/officeDocument/2006/relationships/image" Target="../media/image17.png"/><Relationship Id="rId10" Type="http://schemas.openxmlformats.org/officeDocument/2006/relationships/tags" Target="../tags/tag339.xml"/><Relationship Id="rId19" Type="http://schemas.openxmlformats.org/officeDocument/2006/relationships/tags" Target="../tags/tag348.xml"/><Relationship Id="rId31" Type="http://schemas.openxmlformats.org/officeDocument/2006/relationships/tags" Target="../tags/tag360.xml"/><Relationship Id="rId44" Type="http://schemas.openxmlformats.org/officeDocument/2006/relationships/tags" Target="../tags/tag373.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tags" Target="../tags/tag343.xml"/><Relationship Id="rId22" Type="http://schemas.openxmlformats.org/officeDocument/2006/relationships/tags" Target="../tags/tag351.xml"/><Relationship Id="rId27" Type="http://schemas.openxmlformats.org/officeDocument/2006/relationships/tags" Target="../tags/tag356.xml"/><Relationship Id="rId30" Type="http://schemas.openxmlformats.org/officeDocument/2006/relationships/tags" Target="../tags/tag359.xml"/><Relationship Id="rId35" Type="http://schemas.openxmlformats.org/officeDocument/2006/relationships/tags" Target="../tags/tag364.xml"/><Relationship Id="rId43" Type="http://schemas.openxmlformats.org/officeDocument/2006/relationships/tags" Target="../tags/tag372.xml"/><Relationship Id="rId48" Type="http://schemas.openxmlformats.org/officeDocument/2006/relationships/slideLayout" Target="../slideLayouts/slideLayout18.xml"/><Relationship Id="rId8" Type="http://schemas.openxmlformats.org/officeDocument/2006/relationships/tags" Target="../tags/tag337.xml"/><Relationship Id="rId5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notesSlide" Target="../notesSlides/notesSlide8.xml"/><Relationship Id="rId5" Type="http://schemas.openxmlformats.org/officeDocument/2006/relationships/slideLayout" Target="../slideLayouts/slideLayout14.xml"/><Relationship Id="rId4" Type="http://schemas.openxmlformats.org/officeDocument/2006/relationships/tags" Target="../tags/tag380.xml"/></Relationships>
</file>

<file path=ppt/slides/_rels/slide18.xml.rels><?xml version="1.0" encoding="UTF-8" standalone="yes"?>
<Relationships xmlns="http://schemas.openxmlformats.org/package/2006/relationships"><Relationship Id="rId8" Type="http://schemas.openxmlformats.org/officeDocument/2006/relationships/tags" Target="../tags/tag388.xml"/><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image" Target="../media/image20.png"/><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slideLayout" Target="../slideLayouts/slideLayout18.xml"/><Relationship Id="rId5" Type="http://schemas.openxmlformats.org/officeDocument/2006/relationships/tags" Target="../tags/tag385.xml"/><Relationship Id="rId10" Type="http://schemas.openxmlformats.org/officeDocument/2006/relationships/tags" Target="../tags/tag390.xml"/><Relationship Id="rId4" Type="http://schemas.openxmlformats.org/officeDocument/2006/relationships/tags" Target="../tags/tag384.xml"/><Relationship Id="rId9" Type="http://schemas.openxmlformats.org/officeDocument/2006/relationships/tags" Target="../tags/tag389.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93.xml"/><Relationship Id="rId7" Type="http://schemas.openxmlformats.org/officeDocument/2006/relationships/image" Target="../media/image21.png"/><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notesSlide" Target="../notesSlides/notesSlide9.xml"/><Relationship Id="rId5" Type="http://schemas.openxmlformats.org/officeDocument/2006/relationships/slideLayout" Target="../slideLayouts/slideLayout24.xml"/><Relationship Id="rId4" Type="http://schemas.openxmlformats.org/officeDocument/2006/relationships/tags" Target="../tags/tag394.xml"/></Relationships>
</file>

<file path=ppt/slides/_rels/slide2.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slideLayout" Target="../slideLayouts/slideLayout18.xml"/><Relationship Id="rId3" Type="http://schemas.openxmlformats.org/officeDocument/2006/relationships/tags" Target="../tags/tag88.xml"/><Relationship Id="rId21" Type="http://schemas.openxmlformats.org/officeDocument/2006/relationships/tags" Target="../tags/tag106.xml"/><Relationship Id="rId34" Type="http://schemas.openxmlformats.org/officeDocument/2006/relationships/tags" Target="../tags/tag119.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tags" Target="../tags/tag118.xml"/><Relationship Id="rId38" Type="http://schemas.openxmlformats.org/officeDocument/2006/relationships/tags" Target="../tags/tag123.xml"/><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tags" Target="../tags/tag105.xml"/><Relationship Id="rId29" Type="http://schemas.openxmlformats.org/officeDocument/2006/relationships/tags" Target="../tags/tag114.xml"/><Relationship Id="rId41" Type="http://schemas.openxmlformats.org/officeDocument/2006/relationships/image" Target="../media/image3.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37" Type="http://schemas.openxmlformats.org/officeDocument/2006/relationships/tags" Target="../tags/tag122.xml"/><Relationship Id="rId40" Type="http://schemas.openxmlformats.org/officeDocument/2006/relationships/notesSlide" Target="../notesSlides/notesSlide2.xml"/><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36" Type="http://schemas.openxmlformats.org/officeDocument/2006/relationships/tags" Target="../tags/tag121.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tags" Target="../tags/tag116.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tags" Target="../tags/tag120.xml"/></Relationships>
</file>

<file path=ppt/slides/_rels/slide20.xml.rels><?xml version="1.0" encoding="UTF-8" standalone="yes"?>
<Relationships xmlns="http://schemas.openxmlformats.org/package/2006/relationships"><Relationship Id="rId8" Type="http://schemas.openxmlformats.org/officeDocument/2006/relationships/tags" Target="../tags/tag402.xml"/><Relationship Id="rId13" Type="http://schemas.openxmlformats.org/officeDocument/2006/relationships/tags" Target="../tags/tag407.xml"/><Relationship Id="rId18" Type="http://schemas.openxmlformats.org/officeDocument/2006/relationships/tags" Target="../tags/tag412.xml"/><Relationship Id="rId3" Type="http://schemas.openxmlformats.org/officeDocument/2006/relationships/tags" Target="../tags/tag397.xml"/><Relationship Id="rId21" Type="http://schemas.openxmlformats.org/officeDocument/2006/relationships/tags" Target="../tags/tag415.xml"/><Relationship Id="rId7" Type="http://schemas.openxmlformats.org/officeDocument/2006/relationships/tags" Target="../tags/tag401.xml"/><Relationship Id="rId12" Type="http://schemas.openxmlformats.org/officeDocument/2006/relationships/tags" Target="../tags/tag406.xml"/><Relationship Id="rId17" Type="http://schemas.openxmlformats.org/officeDocument/2006/relationships/tags" Target="../tags/tag411.xml"/><Relationship Id="rId2" Type="http://schemas.openxmlformats.org/officeDocument/2006/relationships/tags" Target="../tags/tag396.xml"/><Relationship Id="rId16" Type="http://schemas.openxmlformats.org/officeDocument/2006/relationships/tags" Target="../tags/tag410.xml"/><Relationship Id="rId20" Type="http://schemas.openxmlformats.org/officeDocument/2006/relationships/tags" Target="../tags/tag414.xml"/><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tags" Target="../tags/tag405.xml"/><Relationship Id="rId5" Type="http://schemas.openxmlformats.org/officeDocument/2006/relationships/tags" Target="../tags/tag399.xml"/><Relationship Id="rId15" Type="http://schemas.openxmlformats.org/officeDocument/2006/relationships/tags" Target="../tags/tag409.xml"/><Relationship Id="rId23" Type="http://schemas.openxmlformats.org/officeDocument/2006/relationships/slideLayout" Target="../slideLayouts/slideLayout26.xml"/><Relationship Id="rId10" Type="http://schemas.openxmlformats.org/officeDocument/2006/relationships/tags" Target="../tags/tag404.xml"/><Relationship Id="rId19" Type="http://schemas.openxmlformats.org/officeDocument/2006/relationships/tags" Target="../tags/tag413.xml"/><Relationship Id="rId4" Type="http://schemas.openxmlformats.org/officeDocument/2006/relationships/tags" Target="../tags/tag398.xml"/><Relationship Id="rId9" Type="http://schemas.openxmlformats.org/officeDocument/2006/relationships/tags" Target="../tags/tag403.xml"/><Relationship Id="rId14" Type="http://schemas.openxmlformats.org/officeDocument/2006/relationships/tags" Target="../tags/tag408.xml"/><Relationship Id="rId22" Type="http://schemas.openxmlformats.org/officeDocument/2006/relationships/tags" Target="../tags/tag416.xml"/></Relationships>
</file>

<file path=ppt/slides/_rels/slide21.xml.rels><?xml version="1.0" encoding="UTF-8" standalone="yes"?>
<Relationships xmlns="http://schemas.openxmlformats.org/package/2006/relationships"><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tags" Target="../tags/tag417.xml"/><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image" Target="../media/image11.png"/><Relationship Id="rId3" Type="http://schemas.openxmlformats.org/officeDocument/2006/relationships/tags" Target="../tags/tag422.xml"/><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image" Target="../media/image10.jpeg"/><Relationship Id="rId2" Type="http://schemas.openxmlformats.org/officeDocument/2006/relationships/tags" Target="../tags/tag421.xml"/><Relationship Id="rId16" Type="http://schemas.openxmlformats.org/officeDocument/2006/relationships/slideLayout" Target="../slideLayouts/slideLayout18.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5" Type="http://schemas.openxmlformats.org/officeDocument/2006/relationships/tags" Target="../tags/tag424.xml"/><Relationship Id="rId15" Type="http://schemas.openxmlformats.org/officeDocument/2006/relationships/tags" Target="../tags/tag434.xml"/><Relationship Id="rId10" Type="http://schemas.openxmlformats.org/officeDocument/2006/relationships/tags" Target="../tags/tag429.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s>
</file>

<file path=ppt/slides/_rels/slide23.xml.rels><?xml version="1.0" encoding="UTF-8" standalone="yes"?>
<Relationships xmlns="http://schemas.openxmlformats.org/package/2006/relationships"><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 Id="rId5" Type="http://schemas.openxmlformats.org/officeDocument/2006/relationships/notesSlide" Target="../notesSlides/notesSlide11.xml"/><Relationship Id="rId4"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26" Type="http://schemas.openxmlformats.org/officeDocument/2006/relationships/tags" Target="../tags/tag149.xml"/><Relationship Id="rId3" Type="http://schemas.openxmlformats.org/officeDocument/2006/relationships/tags" Target="../tags/tag126.xml"/><Relationship Id="rId21" Type="http://schemas.openxmlformats.org/officeDocument/2006/relationships/tags" Target="../tags/tag144.xml"/><Relationship Id="rId34" Type="http://schemas.openxmlformats.org/officeDocument/2006/relationships/tags" Target="../tags/tag157.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tags" Target="../tags/tag148.xml"/><Relationship Id="rId33" Type="http://schemas.openxmlformats.org/officeDocument/2006/relationships/tags" Target="../tags/tag156.xml"/><Relationship Id="rId38" Type="http://schemas.openxmlformats.org/officeDocument/2006/relationships/image" Target="../media/image5.png"/><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29" Type="http://schemas.openxmlformats.org/officeDocument/2006/relationships/tags" Target="../tags/tag152.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tags" Target="../tags/tag147.xml"/><Relationship Id="rId32" Type="http://schemas.openxmlformats.org/officeDocument/2006/relationships/tags" Target="../tags/tag155.xml"/><Relationship Id="rId37" Type="http://schemas.openxmlformats.org/officeDocument/2006/relationships/image" Target="../media/image4.png"/><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tags" Target="../tags/tag146.xml"/><Relationship Id="rId28" Type="http://schemas.openxmlformats.org/officeDocument/2006/relationships/tags" Target="../tags/tag151.xml"/><Relationship Id="rId36" Type="http://schemas.openxmlformats.org/officeDocument/2006/relationships/notesSlide" Target="../notesSlides/notesSlide3.xml"/><Relationship Id="rId10" Type="http://schemas.openxmlformats.org/officeDocument/2006/relationships/tags" Target="../tags/tag133.xml"/><Relationship Id="rId19" Type="http://schemas.openxmlformats.org/officeDocument/2006/relationships/tags" Target="../tags/tag142.xml"/><Relationship Id="rId31" Type="http://schemas.openxmlformats.org/officeDocument/2006/relationships/tags" Target="../tags/tag154.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tags" Target="../tags/tag145.xml"/><Relationship Id="rId27" Type="http://schemas.openxmlformats.org/officeDocument/2006/relationships/tags" Target="../tags/tag150.xml"/><Relationship Id="rId30" Type="http://schemas.openxmlformats.org/officeDocument/2006/relationships/tags" Target="../tags/tag153.xml"/><Relationship Id="rId35"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slideLayout" Target="../slideLayouts/slideLayout2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s>
</file>

<file path=ppt/slides/_rels/slide6.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tags" Target="../tags/tag169.xml"/></Relationships>
</file>

<file path=ppt/slides/_rels/slide7.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tags" Target="../tags/tag195.xml"/><Relationship Id="rId39" Type="http://schemas.openxmlformats.org/officeDocument/2006/relationships/tags" Target="../tags/tag208.xml"/><Relationship Id="rId3" Type="http://schemas.openxmlformats.org/officeDocument/2006/relationships/tags" Target="../tags/tag172.xml"/><Relationship Id="rId21" Type="http://schemas.openxmlformats.org/officeDocument/2006/relationships/tags" Target="../tags/tag190.xml"/><Relationship Id="rId34" Type="http://schemas.openxmlformats.org/officeDocument/2006/relationships/tags" Target="../tags/tag203.xml"/><Relationship Id="rId42" Type="http://schemas.openxmlformats.org/officeDocument/2006/relationships/tags" Target="../tags/tag211.xml"/><Relationship Id="rId47" Type="http://schemas.openxmlformats.org/officeDocument/2006/relationships/image" Target="../media/image8.jpeg"/><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33" Type="http://schemas.openxmlformats.org/officeDocument/2006/relationships/tags" Target="../tags/tag202.xml"/><Relationship Id="rId38" Type="http://schemas.openxmlformats.org/officeDocument/2006/relationships/tags" Target="../tags/tag207.xml"/><Relationship Id="rId46" Type="http://schemas.openxmlformats.org/officeDocument/2006/relationships/image" Target="../media/image7.png"/><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tags" Target="../tags/tag189.xml"/><Relationship Id="rId29" Type="http://schemas.openxmlformats.org/officeDocument/2006/relationships/tags" Target="../tags/tag198.xml"/><Relationship Id="rId41" Type="http://schemas.openxmlformats.org/officeDocument/2006/relationships/tags" Target="../tags/tag210.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tags" Target="../tags/tag193.xml"/><Relationship Id="rId32" Type="http://schemas.openxmlformats.org/officeDocument/2006/relationships/tags" Target="../tags/tag201.xml"/><Relationship Id="rId37" Type="http://schemas.openxmlformats.org/officeDocument/2006/relationships/tags" Target="../tags/tag206.xml"/><Relationship Id="rId40" Type="http://schemas.openxmlformats.org/officeDocument/2006/relationships/tags" Target="../tags/tag209.xml"/><Relationship Id="rId45" Type="http://schemas.openxmlformats.org/officeDocument/2006/relationships/slideLayout" Target="../slideLayouts/slideLayout18.xml"/><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tags" Target="../tags/tag197.xml"/><Relationship Id="rId36" Type="http://schemas.openxmlformats.org/officeDocument/2006/relationships/tags" Target="../tags/tag205.xml"/><Relationship Id="rId10" Type="http://schemas.openxmlformats.org/officeDocument/2006/relationships/tags" Target="../tags/tag179.xml"/><Relationship Id="rId19" Type="http://schemas.openxmlformats.org/officeDocument/2006/relationships/tags" Target="../tags/tag188.xml"/><Relationship Id="rId31" Type="http://schemas.openxmlformats.org/officeDocument/2006/relationships/tags" Target="../tags/tag200.xml"/><Relationship Id="rId44" Type="http://schemas.openxmlformats.org/officeDocument/2006/relationships/tags" Target="../tags/tag213.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tags" Target="../tags/tag196.xml"/><Relationship Id="rId30" Type="http://schemas.openxmlformats.org/officeDocument/2006/relationships/tags" Target="../tags/tag199.xml"/><Relationship Id="rId35" Type="http://schemas.openxmlformats.org/officeDocument/2006/relationships/tags" Target="../tags/tag204.xml"/><Relationship Id="rId43" Type="http://schemas.openxmlformats.org/officeDocument/2006/relationships/tags" Target="../tags/tag212.xml"/><Relationship Id="rId48"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image" Target="../media/image11.png"/><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image" Target="../media/image10.jpeg"/><Relationship Id="rId2" Type="http://schemas.openxmlformats.org/officeDocument/2006/relationships/tags" Target="../tags/tag215.xml"/><Relationship Id="rId16" Type="http://schemas.openxmlformats.org/officeDocument/2006/relationships/slideLayout" Target="../slideLayouts/slideLayout18.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5" Type="http://schemas.openxmlformats.org/officeDocument/2006/relationships/tags" Target="../tags/tag218.xml"/><Relationship Id="rId15" Type="http://schemas.openxmlformats.org/officeDocument/2006/relationships/tags" Target="../tags/tag228.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s>
</file>

<file path=ppt/slides/_rels/slide9.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tags" Target="../tags/tag2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868533" y="1148080"/>
            <a:ext cx="3095353" cy="4561840"/>
          </a:xfrm>
        </p:spPr>
        <p:txBody>
          <a:bodyPr>
            <a:normAutofit/>
            <a:scene3d>
              <a:camera prst="orthographicFront"/>
              <a:lightRig rig="threePt" dir="t"/>
            </a:scene3d>
          </a:bodyPr>
          <a:lstStyle/>
          <a:p>
            <a:pPr algn="ctr">
              <a:lnSpc>
                <a:spcPct val="90000"/>
              </a:lnSpc>
            </a:pPr>
            <a:br>
              <a:rPr lang="zh-CN" altLang="en-US" dirty="0">
                <a:solidFill>
                  <a:schemeClr val="bg2"/>
                </a:solidFill>
                <a:effectLst>
                  <a:outerShdw blurRad="38100" dist="25400" dir="5400000" algn="ctr" rotWithShape="0">
                    <a:srgbClr val="6E747A">
                      <a:alpha val="43000"/>
                    </a:srgbClr>
                  </a:outerShdw>
                </a:effectLst>
              </a:rPr>
            </a:br>
            <a:r>
              <a:rPr lang="zh-CN" altLang="en-US" dirty="0">
                <a:solidFill>
                  <a:schemeClr val="bg2"/>
                </a:solidFill>
                <a:effectLst>
                  <a:outerShdw blurRad="38100" dist="25400" dir="5400000" algn="ctr" rotWithShape="0">
                    <a:srgbClr val="6E747A">
                      <a:alpha val="43000"/>
                    </a:srgbClr>
                  </a:outerShdw>
                </a:effectLst>
              </a:rPr>
              <a:t>如何把一个创新项目转化成一个创业项目</a:t>
            </a:r>
          </a:p>
        </p:txBody>
      </p:sp>
      <p:sp>
        <p:nvSpPr>
          <p:cNvPr id="4" name="文本框 3">
            <a:extLst>
              <a:ext uri="{FF2B5EF4-FFF2-40B4-BE49-F238E27FC236}">
                <a16:creationId xmlns:a16="http://schemas.microsoft.com/office/drawing/2014/main" id="{040239DE-10C2-4DEB-8DB3-B7C93F68B863}"/>
              </a:ext>
            </a:extLst>
          </p:cNvPr>
          <p:cNvSpPr txBox="1"/>
          <p:nvPr>
            <p:custDataLst>
              <p:tags r:id="rId3"/>
            </p:custDataLst>
          </p:nvPr>
        </p:nvSpPr>
        <p:spPr>
          <a:xfrm>
            <a:off x="6792776" y="5709920"/>
            <a:ext cx="3530691" cy="461645"/>
          </a:xfrm>
          <a:prstGeom prst="rect">
            <a:avLst/>
          </a:prstGeom>
          <a:noFill/>
        </p:spPr>
        <p:txBody>
          <a:bodyPr wrap="square" lIns="90000" tIns="46800" rIns="90000" bIns="0" anchor="ctr" anchorCtr="0"/>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3200" b="1" i="0" u="none" strike="noStrike" kern="1200" cap="none" spc="300" normalizeH="0" baseline="0" noProof="0" dirty="0">
                <a:ln>
                  <a:noFill/>
                </a:ln>
                <a:solidFill>
                  <a:srgbClr val="3B3838"/>
                </a:solidFill>
                <a:effectLst/>
                <a:uLnTx/>
                <a:uFillTx/>
                <a:latin typeface="微软雅黑" panose="020B0503020204020204" charset="-122"/>
                <a:ea typeface="微软雅黑" panose="020B0503020204020204" charset="-122"/>
                <a:cs typeface="+mn-cs"/>
              </a:rPr>
              <a:t>汇报人</a:t>
            </a:r>
            <a:r>
              <a:rPr kumimoji="0" lang="en-US" altLang="zh-CN" sz="3200" b="1" i="0" u="none" strike="noStrike" kern="1200" cap="none" spc="300" normalizeH="0" baseline="0" noProof="0" dirty="0">
                <a:ln>
                  <a:noFill/>
                </a:ln>
                <a:solidFill>
                  <a:srgbClr val="3B3838"/>
                </a:solidFill>
                <a:effectLst/>
                <a:uLnTx/>
                <a:uFillTx/>
                <a:latin typeface="微软雅黑" panose="020B0503020204020204" charset="-122"/>
                <a:ea typeface="微软雅黑" panose="020B0503020204020204" charset="-122"/>
                <a:cs typeface="+mn-cs"/>
              </a:rPr>
              <a:t>:</a:t>
            </a:r>
            <a:r>
              <a:rPr kumimoji="0" lang="zh-CN" altLang="en-US" sz="3200" b="1" i="0" u="none" strike="noStrike" kern="1200" cap="none" spc="300" normalizeH="0" baseline="0" noProof="0" dirty="0">
                <a:ln>
                  <a:noFill/>
                </a:ln>
                <a:solidFill>
                  <a:srgbClr val="3B3838"/>
                </a:solidFill>
                <a:effectLst/>
                <a:uLnTx/>
                <a:uFillTx/>
                <a:latin typeface="微软雅黑" panose="020B0503020204020204" charset="-122"/>
                <a:ea typeface="微软雅黑" panose="020B0503020204020204" charset="-122"/>
                <a:cs typeface="+mn-cs"/>
              </a:rPr>
              <a:t>孟维琦</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任意多边形: 形状 114"/>
          <p:cNvSpPr/>
          <p:nvPr>
            <p:custDataLst>
              <p:tags r:id="rId2"/>
            </p:custDataLst>
          </p:nvPr>
        </p:nvSpPr>
        <p:spPr>
          <a:xfrm flipV="1">
            <a:off x="0" y="4662262"/>
            <a:ext cx="1116403" cy="2195737"/>
          </a:xfrm>
          <a:custGeom>
            <a:avLst/>
            <a:gdLst>
              <a:gd name="connsiteX0" fmla="*/ 0 w 1284804"/>
              <a:gd name="connsiteY0" fmla="*/ 0 h 4037407"/>
              <a:gd name="connsiteX1" fmla="*/ 1284804 w 1284804"/>
              <a:gd name="connsiteY1" fmla="*/ 0 h 4037407"/>
              <a:gd name="connsiteX2" fmla="*/ 0 w 1284804"/>
              <a:gd name="connsiteY2" fmla="*/ 4037407 h 4037407"/>
            </a:gdLst>
            <a:ahLst/>
            <a:cxnLst>
              <a:cxn ang="0">
                <a:pos x="connsiteX0" y="connsiteY0"/>
              </a:cxn>
              <a:cxn ang="0">
                <a:pos x="connsiteX1" y="connsiteY1"/>
              </a:cxn>
              <a:cxn ang="0">
                <a:pos x="connsiteX2" y="connsiteY2"/>
              </a:cxn>
            </a:cxnLst>
            <a:rect l="l" t="t" r="r" b="b"/>
            <a:pathLst>
              <a:path w="1284804" h="4037407">
                <a:moveTo>
                  <a:pt x="0" y="0"/>
                </a:moveTo>
                <a:lnTo>
                  <a:pt x="1284804" y="0"/>
                </a:lnTo>
                <a:lnTo>
                  <a:pt x="0" y="4037407"/>
                </a:lnTo>
                <a:close/>
              </a:path>
            </a:pathLst>
          </a:custGeom>
          <a:solidFill>
            <a:srgbClr val="FFFFFF">
              <a:lumMod val="85000"/>
              <a:alpha val="7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112" name="任意多边形: 形状 111"/>
          <p:cNvSpPr/>
          <p:nvPr>
            <p:custDataLst>
              <p:tags r:id="rId3"/>
            </p:custDataLst>
          </p:nvPr>
        </p:nvSpPr>
        <p:spPr>
          <a:xfrm flipH="1">
            <a:off x="10631162" y="1737750"/>
            <a:ext cx="1559725" cy="2376135"/>
          </a:xfrm>
          <a:custGeom>
            <a:avLst/>
            <a:gdLst>
              <a:gd name="connsiteX0" fmla="*/ 0 w 1284804"/>
              <a:gd name="connsiteY0" fmla="*/ 0 h 4037407"/>
              <a:gd name="connsiteX1" fmla="*/ 1284804 w 1284804"/>
              <a:gd name="connsiteY1" fmla="*/ 0 h 4037407"/>
              <a:gd name="connsiteX2" fmla="*/ 0 w 1284804"/>
              <a:gd name="connsiteY2" fmla="*/ 4037407 h 4037407"/>
            </a:gdLst>
            <a:ahLst/>
            <a:cxnLst>
              <a:cxn ang="0">
                <a:pos x="connsiteX0" y="connsiteY0"/>
              </a:cxn>
              <a:cxn ang="0">
                <a:pos x="connsiteX1" y="connsiteY1"/>
              </a:cxn>
              <a:cxn ang="0">
                <a:pos x="connsiteX2" y="connsiteY2"/>
              </a:cxn>
            </a:cxnLst>
            <a:rect l="l" t="t" r="r" b="b"/>
            <a:pathLst>
              <a:path w="1284804" h="4037407">
                <a:moveTo>
                  <a:pt x="0" y="0"/>
                </a:moveTo>
                <a:lnTo>
                  <a:pt x="1284804" y="0"/>
                </a:lnTo>
                <a:lnTo>
                  <a:pt x="0" y="4037407"/>
                </a:lnTo>
                <a:close/>
              </a:path>
            </a:pathLst>
          </a:custGeom>
          <a:solidFill>
            <a:srgbClr val="FFFFFF">
              <a:lumMod val="85000"/>
              <a:alpha val="7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75" name="矩形 74"/>
          <p:cNvSpPr/>
          <p:nvPr>
            <p:custDataLst>
              <p:tags r:id="rId4"/>
            </p:custDataLst>
          </p:nvPr>
        </p:nvSpPr>
        <p:spPr>
          <a:xfrm>
            <a:off x="0" y="0"/>
            <a:ext cx="12192000" cy="1727200"/>
          </a:xfrm>
          <a:prstGeom prst="rect">
            <a:avLst/>
          </a:prstGeom>
          <a:solidFill>
            <a:srgbClr val="44546A">
              <a:lumMod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77" name="直角三角形 76"/>
          <p:cNvSpPr/>
          <p:nvPr>
            <p:custDataLst>
              <p:tags r:id="rId5"/>
            </p:custDataLst>
          </p:nvPr>
        </p:nvSpPr>
        <p:spPr>
          <a:xfrm rot="10800000">
            <a:off x="11338886" y="0"/>
            <a:ext cx="853114" cy="1402038"/>
          </a:xfrm>
          <a:prstGeom prst="rtTriangle">
            <a:avLst/>
          </a:prstGeom>
          <a:solidFill>
            <a:srgbClr val="000000">
              <a:lumMod val="50000"/>
              <a:lumOff val="50000"/>
              <a:alpha val="2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37" name="任意多边形: 形状 36"/>
          <p:cNvSpPr/>
          <p:nvPr>
            <p:custDataLst>
              <p:tags r:id="rId6"/>
            </p:custDataLst>
          </p:nvPr>
        </p:nvSpPr>
        <p:spPr>
          <a:xfrm rot="10800000">
            <a:off x="10927238" y="17174"/>
            <a:ext cx="1264759" cy="1710026"/>
          </a:xfrm>
          <a:custGeom>
            <a:avLst/>
            <a:gdLst>
              <a:gd name="connsiteX0" fmla="*/ 1264759 w 1264759"/>
              <a:gd name="connsiteY0" fmla="*/ 1710026 h 1710026"/>
              <a:gd name="connsiteX1" fmla="*/ 937442 w 1264759"/>
              <a:gd name="connsiteY1" fmla="*/ 1710026 h 1710026"/>
              <a:gd name="connsiteX2" fmla="*/ 0 w 1264759"/>
              <a:gd name="connsiteY2" fmla="*/ 169400 h 1710026"/>
              <a:gd name="connsiteX3" fmla="*/ 0 w 1264759"/>
              <a:gd name="connsiteY3" fmla="*/ 0 h 1710026"/>
              <a:gd name="connsiteX4" fmla="*/ 224240 w 1264759"/>
              <a:gd name="connsiteY4" fmla="*/ 0 h 171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759" h="1710026">
                <a:moveTo>
                  <a:pt x="1264759" y="1710026"/>
                </a:moveTo>
                <a:lnTo>
                  <a:pt x="937442" y="1710026"/>
                </a:lnTo>
                <a:lnTo>
                  <a:pt x="0" y="169400"/>
                </a:lnTo>
                <a:lnTo>
                  <a:pt x="0" y="0"/>
                </a:lnTo>
                <a:lnTo>
                  <a:pt x="224240" y="0"/>
                </a:lnTo>
                <a:close/>
              </a:path>
            </a:pathLst>
          </a:custGeom>
          <a:solidFill>
            <a:srgbClr val="FFFFFF">
              <a:lumMod val="50000"/>
              <a:alpha val="10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79" name="任意多边形: 形状 78"/>
          <p:cNvSpPr/>
          <p:nvPr>
            <p:custDataLst>
              <p:tags r:id="rId7"/>
            </p:custDataLst>
          </p:nvPr>
        </p:nvSpPr>
        <p:spPr>
          <a:xfrm>
            <a:off x="0" y="0"/>
            <a:ext cx="1042194" cy="1712778"/>
          </a:xfrm>
          <a:custGeom>
            <a:avLst/>
            <a:gdLst>
              <a:gd name="connsiteX0" fmla="*/ 1264759 w 1264759"/>
              <a:gd name="connsiteY0" fmla="*/ 2431612 h 2431612"/>
              <a:gd name="connsiteX1" fmla="*/ 937442 w 1264759"/>
              <a:gd name="connsiteY1" fmla="*/ 2431612 h 2431612"/>
              <a:gd name="connsiteX2" fmla="*/ 0 w 1264759"/>
              <a:gd name="connsiteY2" fmla="*/ 629296 h 2431612"/>
              <a:gd name="connsiteX3" fmla="*/ 0 w 1264759"/>
              <a:gd name="connsiteY3" fmla="*/ 0 h 2431612"/>
            </a:gdLst>
            <a:ahLst/>
            <a:cxnLst>
              <a:cxn ang="0">
                <a:pos x="connsiteX0" y="connsiteY0"/>
              </a:cxn>
              <a:cxn ang="0">
                <a:pos x="connsiteX1" y="connsiteY1"/>
              </a:cxn>
              <a:cxn ang="0">
                <a:pos x="connsiteX2" y="connsiteY2"/>
              </a:cxn>
              <a:cxn ang="0">
                <a:pos x="connsiteX3" y="connsiteY3"/>
              </a:cxn>
            </a:cxnLst>
            <a:rect l="l" t="t" r="r" b="b"/>
            <a:pathLst>
              <a:path w="1264759" h="2431612">
                <a:moveTo>
                  <a:pt x="1264759" y="2431612"/>
                </a:moveTo>
                <a:lnTo>
                  <a:pt x="937442" y="2431612"/>
                </a:lnTo>
                <a:lnTo>
                  <a:pt x="0" y="629296"/>
                </a:lnTo>
                <a:lnTo>
                  <a:pt x="0" y="0"/>
                </a:lnTo>
                <a:close/>
              </a:path>
            </a:pathLst>
          </a:custGeom>
          <a:solidFill>
            <a:srgbClr val="FFFFFF">
              <a:lumMod val="50000"/>
              <a:alpha val="1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80" name="文本框 79"/>
          <p:cNvSpPr txBox="1"/>
          <p:nvPr>
            <p:custDataLst>
              <p:tags r:id="rId8"/>
            </p:custDataLst>
          </p:nvPr>
        </p:nvSpPr>
        <p:spPr>
          <a:xfrm>
            <a:off x="1358540" y="693622"/>
            <a:ext cx="7099300" cy="624840"/>
          </a:xfrm>
          <a:prstGeom prst="rect">
            <a:avLst/>
          </a:prstGeom>
          <a:noFill/>
        </p:spPr>
        <p:txBody>
          <a:bodyPr wrap="square" lIns="101600" tIns="38100" rIns="63500" bIns="381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300" normalizeH="0" baseline="0" noProof="0" dirty="0">
                <a:ln>
                  <a:noFill/>
                </a:ln>
                <a:solidFill>
                  <a:srgbClr val="FFFFFF"/>
                </a:solidFill>
                <a:effectLst/>
                <a:uLnTx/>
                <a:uFillTx/>
                <a:latin typeface="Arial" panose="020B0604020202020204" pitchFamily="34" charset="0"/>
                <a:ea typeface="微软雅黑" panose="020B0503020204020204" charset="-122"/>
                <a:cs typeface="+mn-cs"/>
              </a:rPr>
              <a:t>介绍产品的八个要点</a:t>
            </a:r>
          </a:p>
        </p:txBody>
      </p:sp>
      <p:sp>
        <p:nvSpPr>
          <p:cNvPr id="84" name="矩形 83"/>
          <p:cNvSpPr>
            <a:spLocks noChangeAspect="1"/>
          </p:cNvSpPr>
          <p:nvPr>
            <p:custDataLst>
              <p:tags r:id="rId9"/>
            </p:custDataLst>
          </p:nvPr>
        </p:nvSpPr>
        <p:spPr>
          <a:xfrm>
            <a:off x="497840" y="1727200"/>
            <a:ext cx="2646045" cy="4557395"/>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90" name="文本框 89"/>
          <p:cNvSpPr txBox="1"/>
          <p:nvPr>
            <p:custDataLst>
              <p:tags r:id="rId10"/>
            </p:custDataLst>
          </p:nvPr>
        </p:nvSpPr>
        <p:spPr>
          <a:xfrm>
            <a:off x="680720" y="2043430"/>
            <a:ext cx="155956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34D4D"/>
                </a:solidFill>
                <a:effectLst/>
                <a:uLnTx/>
                <a:uFillTx/>
                <a:latin typeface="Arial"/>
                <a:ea typeface="微软雅黑"/>
                <a:cs typeface="+mn-cs"/>
              </a:rPr>
              <a:t>NO.1</a:t>
            </a:r>
            <a:endParaRPr kumimoji="0" lang="zh-CN" altLang="en-US" sz="4000" b="1" i="0" u="none" strike="noStrike" kern="1200" cap="none" spc="0" normalizeH="0" baseline="0" noProof="0" dirty="0">
              <a:ln>
                <a:noFill/>
              </a:ln>
              <a:solidFill>
                <a:srgbClr val="E34D4D"/>
              </a:solidFill>
              <a:effectLst/>
              <a:uLnTx/>
              <a:uFillTx/>
              <a:latin typeface="Arial"/>
              <a:ea typeface="微软雅黑"/>
              <a:cs typeface="+mn-cs"/>
            </a:endParaRPr>
          </a:p>
        </p:txBody>
      </p:sp>
      <p:sp>
        <p:nvSpPr>
          <p:cNvPr id="56" name="文本框 55"/>
          <p:cNvSpPr txBox="1"/>
          <p:nvPr>
            <p:custDataLst>
              <p:tags r:id="rId11"/>
            </p:custDataLst>
          </p:nvPr>
        </p:nvSpPr>
        <p:spPr>
          <a:xfrm>
            <a:off x="498475" y="2795905"/>
            <a:ext cx="2748915" cy="369062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11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第一，用几句话明白阐明你发明如今市场中存在一个什么空缺点，大概存在一个什么题目，以及这个题目有多紧张，几句话就够了。很多人写了三百张纸，抄上一些报告。投资人每天看这个，还必要你教诲他吗?比如，如今网游市场里盗号紧张，你有一个产品能办理这个题目，只必要一句话阐明白就可以。</a:t>
            </a:r>
          </a:p>
        </p:txBody>
      </p:sp>
      <p:sp>
        <p:nvSpPr>
          <p:cNvPr id="93" name="矩形 92"/>
          <p:cNvSpPr/>
          <p:nvPr>
            <p:custDataLst>
              <p:tags r:id="rId12"/>
            </p:custDataLst>
          </p:nvPr>
        </p:nvSpPr>
        <p:spPr>
          <a:xfrm>
            <a:off x="3347720" y="1727200"/>
            <a:ext cx="2646045" cy="4557395"/>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94" name="矩形 93"/>
          <p:cNvSpPr/>
          <p:nvPr>
            <p:custDataLst>
              <p:tags r:id="rId13"/>
            </p:custDataLst>
          </p:nvPr>
        </p:nvSpPr>
        <p:spPr>
          <a:xfrm>
            <a:off x="3347720" y="6230620"/>
            <a:ext cx="2646045" cy="53975"/>
          </a:xfrm>
          <a:prstGeom prst="rect">
            <a:avLst/>
          </a:prstGeom>
          <a:solidFill>
            <a:srgbClr val="44546A">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pic>
        <p:nvPicPr>
          <p:cNvPr id="34" name="图片 33"/>
          <p:cNvPicPr>
            <a:picLocks noChangeAspect="1"/>
          </p:cNvPicPr>
          <p:nvPr>
            <p:custDataLst>
              <p:tags r:id="rId14"/>
            </p:custDataLst>
          </p:nvPr>
        </p:nvPicPr>
        <p:blipFill rotWithShape="1">
          <a:blip r:embed="rId26"/>
          <a:srcRect/>
          <a:stretch>
            <a:fillRect/>
          </a:stretch>
        </p:blipFill>
        <p:spPr>
          <a:xfrm>
            <a:off x="3347720" y="4908550"/>
            <a:ext cx="2646045" cy="1322705"/>
          </a:xfrm>
          <a:prstGeom prst="rect">
            <a:avLst/>
          </a:prstGeom>
        </p:spPr>
      </p:pic>
      <p:sp>
        <p:nvSpPr>
          <p:cNvPr id="97" name="文本框 96"/>
          <p:cNvSpPr txBox="1"/>
          <p:nvPr>
            <p:custDataLst>
              <p:tags r:id="rId15"/>
            </p:custDataLst>
          </p:nvPr>
        </p:nvSpPr>
        <p:spPr>
          <a:xfrm>
            <a:off x="3530600" y="2043430"/>
            <a:ext cx="155956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34D4D"/>
                </a:solidFill>
                <a:effectLst/>
                <a:uLnTx/>
                <a:uFillTx/>
                <a:latin typeface="Arial"/>
                <a:ea typeface="微软雅黑"/>
                <a:cs typeface="+mn-cs"/>
              </a:rPr>
              <a:t>NO.2</a:t>
            </a:r>
            <a:endParaRPr kumimoji="0" lang="zh-CN" altLang="en-US" sz="4000" b="1" i="0" u="none" strike="noStrike" kern="1200" cap="none" spc="0" normalizeH="0" baseline="0" noProof="0" dirty="0">
              <a:ln>
                <a:noFill/>
              </a:ln>
              <a:solidFill>
                <a:srgbClr val="E34D4D"/>
              </a:solidFill>
              <a:effectLst/>
              <a:uLnTx/>
              <a:uFillTx/>
              <a:latin typeface="Arial"/>
              <a:ea typeface="微软雅黑"/>
              <a:cs typeface="+mn-cs"/>
            </a:endParaRPr>
          </a:p>
        </p:txBody>
      </p:sp>
      <p:sp>
        <p:nvSpPr>
          <p:cNvPr id="81" name="文本框 80"/>
          <p:cNvSpPr txBox="1"/>
          <p:nvPr>
            <p:custDataLst>
              <p:tags r:id="rId16"/>
            </p:custDataLst>
          </p:nvPr>
        </p:nvSpPr>
        <p:spPr>
          <a:xfrm>
            <a:off x="3530600" y="2795905"/>
            <a:ext cx="2280920" cy="131826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第二，你有什么样的办理方案，大概什么样的产品，可以或许办理这个题目。你的方案大概产品是什么，提供了怎样的成果?</a:t>
            </a:r>
          </a:p>
        </p:txBody>
      </p:sp>
      <p:sp>
        <p:nvSpPr>
          <p:cNvPr id="102" name="矩形 101"/>
          <p:cNvSpPr/>
          <p:nvPr>
            <p:custDataLst>
              <p:tags r:id="rId17"/>
            </p:custDataLst>
          </p:nvPr>
        </p:nvSpPr>
        <p:spPr>
          <a:xfrm>
            <a:off x="6197600" y="1727200"/>
            <a:ext cx="2646045" cy="4557395"/>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103" name="矩形 102"/>
          <p:cNvSpPr/>
          <p:nvPr>
            <p:custDataLst>
              <p:tags r:id="rId18"/>
            </p:custDataLst>
          </p:nvPr>
        </p:nvSpPr>
        <p:spPr>
          <a:xfrm>
            <a:off x="6197600" y="6230620"/>
            <a:ext cx="2646045" cy="53975"/>
          </a:xfrm>
          <a:prstGeom prst="rect">
            <a:avLst/>
          </a:prstGeom>
          <a:solidFill>
            <a:srgbClr val="44546A">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pic>
        <p:nvPicPr>
          <p:cNvPr id="31" name="图片 30"/>
          <p:cNvPicPr>
            <a:picLocks noChangeAspect="1"/>
          </p:cNvPicPr>
          <p:nvPr>
            <p:custDataLst>
              <p:tags r:id="rId19"/>
            </p:custDataLst>
          </p:nvPr>
        </p:nvPicPr>
        <p:blipFill rotWithShape="1">
          <a:blip r:embed="rId27"/>
          <a:srcRect/>
          <a:stretch>
            <a:fillRect/>
          </a:stretch>
        </p:blipFill>
        <p:spPr>
          <a:xfrm>
            <a:off x="6197600" y="4907280"/>
            <a:ext cx="2646045" cy="1323340"/>
          </a:xfrm>
          <a:prstGeom prst="rect">
            <a:avLst/>
          </a:prstGeom>
        </p:spPr>
      </p:pic>
      <p:sp>
        <p:nvSpPr>
          <p:cNvPr id="106" name="文本框 105"/>
          <p:cNvSpPr txBox="1"/>
          <p:nvPr>
            <p:custDataLst>
              <p:tags r:id="rId20"/>
            </p:custDataLst>
          </p:nvPr>
        </p:nvSpPr>
        <p:spPr>
          <a:xfrm>
            <a:off x="6380480" y="2043430"/>
            <a:ext cx="155956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34D4D"/>
                </a:solidFill>
                <a:effectLst/>
                <a:uLnTx/>
                <a:uFillTx/>
                <a:latin typeface="Arial"/>
                <a:ea typeface="微软雅黑"/>
                <a:cs typeface="+mn-cs"/>
              </a:rPr>
              <a:t>NO.3</a:t>
            </a:r>
            <a:endParaRPr kumimoji="0" lang="zh-CN" altLang="en-US" sz="4000" b="1" i="0" u="none" strike="noStrike" kern="1200" cap="none" spc="0" normalizeH="0" baseline="0" noProof="0" dirty="0">
              <a:ln>
                <a:noFill/>
              </a:ln>
              <a:solidFill>
                <a:srgbClr val="E34D4D"/>
              </a:solidFill>
              <a:effectLst/>
              <a:uLnTx/>
              <a:uFillTx/>
              <a:latin typeface="Arial"/>
              <a:ea typeface="微软雅黑"/>
              <a:cs typeface="+mn-cs"/>
            </a:endParaRPr>
          </a:p>
        </p:txBody>
      </p:sp>
      <p:sp>
        <p:nvSpPr>
          <p:cNvPr id="86" name="文本框 85"/>
          <p:cNvSpPr txBox="1"/>
          <p:nvPr>
            <p:custDataLst>
              <p:tags r:id="rId21"/>
            </p:custDataLst>
          </p:nvPr>
        </p:nvSpPr>
        <p:spPr>
          <a:xfrm>
            <a:off x="6380480" y="3197225"/>
            <a:ext cx="2280920" cy="131826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第三，你的产品将面对的用户群是哪些?肯定要有一个用户群的分别。</a:t>
            </a:r>
          </a:p>
        </p:txBody>
      </p:sp>
      <p:sp>
        <p:nvSpPr>
          <p:cNvPr id="38" name="矩形 37"/>
          <p:cNvSpPr/>
          <p:nvPr>
            <p:custDataLst>
              <p:tags r:id="rId22"/>
            </p:custDataLst>
          </p:nvPr>
        </p:nvSpPr>
        <p:spPr>
          <a:xfrm>
            <a:off x="9047480" y="1727200"/>
            <a:ext cx="2927350" cy="4557395"/>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45" name="文本框 44"/>
          <p:cNvSpPr txBox="1"/>
          <p:nvPr>
            <p:custDataLst>
              <p:tags r:id="rId23"/>
            </p:custDataLst>
          </p:nvPr>
        </p:nvSpPr>
        <p:spPr>
          <a:xfrm>
            <a:off x="9230360" y="2043430"/>
            <a:ext cx="155956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34D4D"/>
                </a:solidFill>
                <a:effectLst/>
                <a:uLnTx/>
                <a:uFillTx/>
                <a:latin typeface="Arial"/>
                <a:ea typeface="微软雅黑"/>
                <a:cs typeface="+mn-cs"/>
              </a:rPr>
              <a:t>NO.4</a:t>
            </a:r>
            <a:endParaRPr kumimoji="0" lang="zh-CN" altLang="en-US" sz="4000" b="1" i="0" u="none" strike="noStrike" kern="1200" cap="none" spc="0" normalizeH="0" baseline="0" noProof="0" dirty="0">
              <a:ln>
                <a:noFill/>
              </a:ln>
              <a:solidFill>
                <a:srgbClr val="E34D4D"/>
              </a:solidFill>
              <a:effectLst/>
              <a:uLnTx/>
              <a:uFillTx/>
              <a:latin typeface="Arial"/>
              <a:ea typeface="微软雅黑"/>
              <a:cs typeface="+mn-cs"/>
            </a:endParaRPr>
          </a:p>
        </p:txBody>
      </p:sp>
      <p:sp>
        <p:nvSpPr>
          <p:cNvPr id="92" name="文本框 91"/>
          <p:cNvSpPr txBox="1"/>
          <p:nvPr>
            <p:custDataLst>
              <p:tags r:id="rId24"/>
            </p:custDataLst>
          </p:nvPr>
        </p:nvSpPr>
        <p:spPr>
          <a:xfrm>
            <a:off x="9047480" y="2667635"/>
            <a:ext cx="2927350" cy="368871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第四，阐明你的竞争力。为什么这件事变你能做，而别人不克不及做?是你有更多的免费带宽，还是存储可以不要钱?这只是个比喻。不然怎样这件事谁都夺目，为什么要投资给你?你有什么分外的核心竞争力?有什么与众差别的地方?以是，关键不在于所办事变的大小，而在于你能比别人干得好，与别人干得不一样。</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任意多边形: 形状 114"/>
          <p:cNvSpPr/>
          <p:nvPr>
            <p:custDataLst>
              <p:tags r:id="rId2"/>
            </p:custDataLst>
          </p:nvPr>
        </p:nvSpPr>
        <p:spPr>
          <a:xfrm flipV="1">
            <a:off x="0" y="4662262"/>
            <a:ext cx="1116403" cy="2195737"/>
          </a:xfrm>
          <a:custGeom>
            <a:avLst/>
            <a:gdLst>
              <a:gd name="connsiteX0" fmla="*/ 0 w 1284804"/>
              <a:gd name="connsiteY0" fmla="*/ 0 h 4037407"/>
              <a:gd name="connsiteX1" fmla="*/ 1284804 w 1284804"/>
              <a:gd name="connsiteY1" fmla="*/ 0 h 4037407"/>
              <a:gd name="connsiteX2" fmla="*/ 0 w 1284804"/>
              <a:gd name="connsiteY2" fmla="*/ 4037407 h 4037407"/>
            </a:gdLst>
            <a:ahLst/>
            <a:cxnLst>
              <a:cxn ang="0">
                <a:pos x="connsiteX0" y="connsiteY0"/>
              </a:cxn>
              <a:cxn ang="0">
                <a:pos x="connsiteX1" y="connsiteY1"/>
              </a:cxn>
              <a:cxn ang="0">
                <a:pos x="connsiteX2" y="connsiteY2"/>
              </a:cxn>
            </a:cxnLst>
            <a:rect l="l" t="t" r="r" b="b"/>
            <a:pathLst>
              <a:path w="1284804" h="4037407">
                <a:moveTo>
                  <a:pt x="0" y="0"/>
                </a:moveTo>
                <a:lnTo>
                  <a:pt x="1284804" y="0"/>
                </a:lnTo>
                <a:lnTo>
                  <a:pt x="0" y="4037407"/>
                </a:lnTo>
                <a:close/>
              </a:path>
            </a:pathLst>
          </a:custGeom>
          <a:solidFill>
            <a:srgbClr val="FFFFFF">
              <a:lumMod val="85000"/>
              <a:alpha val="7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112" name="任意多边形: 形状 111"/>
          <p:cNvSpPr/>
          <p:nvPr>
            <p:custDataLst>
              <p:tags r:id="rId3"/>
            </p:custDataLst>
          </p:nvPr>
        </p:nvSpPr>
        <p:spPr>
          <a:xfrm flipH="1">
            <a:off x="10631162" y="1737750"/>
            <a:ext cx="1559725" cy="2376135"/>
          </a:xfrm>
          <a:custGeom>
            <a:avLst/>
            <a:gdLst>
              <a:gd name="connsiteX0" fmla="*/ 0 w 1284804"/>
              <a:gd name="connsiteY0" fmla="*/ 0 h 4037407"/>
              <a:gd name="connsiteX1" fmla="*/ 1284804 w 1284804"/>
              <a:gd name="connsiteY1" fmla="*/ 0 h 4037407"/>
              <a:gd name="connsiteX2" fmla="*/ 0 w 1284804"/>
              <a:gd name="connsiteY2" fmla="*/ 4037407 h 4037407"/>
            </a:gdLst>
            <a:ahLst/>
            <a:cxnLst>
              <a:cxn ang="0">
                <a:pos x="connsiteX0" y="connsiteY0"/>
              </a:cxn>
              <a:cxn ang="0">
                <a:pos x="connsiteX1" y="connsiteY1"/>
              </a:cxn>
              <a:cxn ang="0">
                <a:pos x="connsiteX2" y="connsiteY2"/>
              </a:cxn>
            </a:cxnLst>
            <a:rect l="l" t="t" r="r" b="b"/>
            <a:pathLst>
              <a:path w="1284804" h="4037407">
                <a:moveTo>
                  <a:pt x="0" y="0"/>
                </a:moveTo>
                <a:lnTo>
                  <a:pt x="1284804" y="0"/>
                </a:lnTo>
                <a:lnTo>
                  <a:pt x="0" y="4037407"/>
                </a:lnTo>
                <a:close/>
              </a:path>
            </a:pathLst>
          </a:custGeom>
          <a:solidFill>
            <a:srgbClr val="FFFFFF">
              <a:lumMod val="85000"/>
              <a:alpha val="7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75" name="矩形 74"/>
          <p:cNvSpPr/>
          <p:nvPr>
            <p:custDataLst>
              <p:tags r:id="rId4"/>
            </p:custDataLst>
          </p:nvPr>
        </p:nvSpPr>
        <p:spPr>
          <a:xfrm>
            <a:off x="0" y="0"/>
            <a:ext cx="12192000" cy="1727200"/>
          </a:xfrm>
          <a:prstGeom prst="rect">
            <a:avLst/>
          </a:prstGeom>
          <a:solidFill>
            <a:srgbClr val="44546A">
              <a:lumMod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77" name="直角三角形 76"/>
          <p:cNvSpPr/>
          <p:nvPr>
            <p:custDataLst>
              <p:tags r:id="rId5"/>
            </p:custDataLst>
          </p:nvPr>
        </p:nvSpPr>
        <p:spPr>
          <a:xfrm rot="10800000">
            <a:off x="11338886" y="0"/>
            <a:ext cx="853114" cy="1402038"/>
          </a:xfrm>
          <a:prstGeom prst="rtTriangle">
            <a:avLst/>
          </a:prstGeom>
          <a:solidFill>
            <a:srgbClr val="000000">
              <a:lumMod val="50000"/>
              <a:lumOff val="50000"/>
              <a:alpha val="2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37" name="任意多边形: 形状 36"/>
          <p:cNvSpPr/>
          <p:nvPr>
            <p:custDataLst>
              <p:tags r:id="rId6"/>
            </p:custDataLst>
          </p:nvPr>
        </p:nvSpPr>
        <p:spPr>
          <a:xfrm rot="10800000">
            <a:off x="10927238" y="17174"/>
            <a:ext cx="1264759" cy="1710026"/>
          </a:xfrm>
          <a:custGeom>
            <a:avLst/>
            <a:gdLst>
              <a:gd name="connsiteX0" fmla="*/ 1264759 w 1264759"/>
              <a:gd name="connsiteY0" fmla="*/ 1710026 h 1710026"/>
              <a:gd name="connsiteX1" fmla="*/ 937442 w 1264759"/>
              <a:gd name="connsiteY1" fmla="*/ 1710026 h 1710026"/>
              <a:gd name="connsiteX2" fmla="*/ 0 w 1264759"/>
              <a:gd name="connsiteY2" fmla="*/ 169400 h 1710026"/>
              <a:gd name="connsiteX3" fmla="*/ 0 w 1264759"/>
              <a:gd name="connsiteY3" fmla="*/ 0 h 1710026"/>
              <a:gd name="connsiteX4" fmla="*/ 224240 w 1264759"/>
              <a:gd name="connsiteY4" fmla="*/ 0 h 171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759" h="1710026">
                <a:moveTo>
                  <a:pt x="1264759" y="1710026"/>
                </a:moveTo>
                <a:lnTo>
                  <a:pt x="937442" y="1710026"/>
                </a:lnTo>
                <a:lnTo>
                  <a:pt x="0" y="169400"/>
                </a:lnTo>
                <a:lnTo>
                  <a:pt x="0" y="0"/>
                </a:lnTo>
                <a:lnTo>
                  <a:pt x="224240" y="0"/>
                </a:lnTo>
                <a:close/>
              </a:path>
            </a:pathLst>
          </a:custGeom>
          <a:solidFill>
            <a:srgbClr val="FFFFFF">
              <a:lumMod val="50000"/>
              <a:alpha val="10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79" name="任意多边形: 形状 78"/>
          <p:cNvSpPr/>
          <p:nvPr>
            <p:custDataLst>
              <p:tags r:id="rId7"/>
            </p:custDataLst>
          </p:nvPr>
        </p:nvSpPr>
        <p:spPr>
          <a:xfrm>
            <a:off x="0" y="0"/>
            <a:ext cx="1042194" cy="1712778"/>
          </a:xfrm>
          <a:custGeom>
            <a:avLst/>
            <a:gdLst>
              <a:gd name="connsiteX0" fmla="*/ 1264759 w 1264759"/>
              <a:gd name="connsiteY0" fmla="*/ 2431612 h 2431612"/>
              <a:gd name="connsiteX1" fmla="*/ 937442 w 1264759"/>
              <a:gd name="connsiteY1" fmla="*/ 2431612 h 2431612"/>
              <a:gd name="connsiteX2" fmla="*/ 0 w 1264759"/>
              <a:gd name="connsiteY2" fmla="*/ 629296 h 2431612"/>
              <a:gd name="connsiteX3" fmla="*/ 0 w 1264759"/>
              <a:gd name="connsiteY3" fmla="*/ 0 h 2431612"/>
            </a:gdLst>
            <a:ahLst/>
            <a:cxnLst>
              <a:cxn ang="0">
                <a:pos x="connsiteX0" y="connsiteY0"/>
              </a:cxn>
              <a:cxn ang="0">
                <a:pos x="connsiteX1" y="connsiteY1"/>
              </a:cxn>
              <a:cxn ang="0">
                <a:pos x="connsiteX2" y="connsiteY2"/>
              </a:cxn>
              <a:cxn ang="0">
                <a:pos x="connsiteX3" y="connsiteY3"/>
              </a:cxn>
            </a:cxnLst>
            <a:rect l="l" t="t" r="r" b="b"/>
            <a:pathLst>
              <a:path w="1264759" h="2431612">
                <a:moveTo>
                  <a:pt x="1264759" y="2431612"/>
                </a:moveTo>
                <a:lnTo>
                  <a:pt x="937442" y="2431612"/>
                </a:lnTo>
                <a:lnTo>
                  <a:pt x="0" y="629296"/>
                </a:lnTo>
                <a:lnTo>
                  <a:pt x="0" y="0"/>
                </a:lnTo>
                <a:close/>
              </a:path>
            </a:pathLst>
          </a:custGeom>
          <a:solidFill>
            <a:srgbClr val="FFFFFF">
              <a:lumMod val="50000"/>
              <a:alpha val="1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80" name="文本框 79"/>
          <p:cNvSpPr txBox="1"/>
          <p:nvPr>
            <p:custDataLst>
              <p:tags r:id="rId8"/>
            </p:custDataLst>
          </p:nvPr>
        </p:nvSpPr>
        <p:spPr>
          <a:xfrm>
            <a:off x="1358540" y="693622"/>
            <a:ext cx="7099300" cy="624840"/>
          </a:xfrm>
          <a:prstGeom prst="rect">
            <a:avLst/>
          </a:prstGeom>
          <a:noFill/>
        </p:spPr>
        <p:txBody>
          <a:bodyPr wrap="square" lIns="101600" tIns="38100" rIns="63500" bIns="381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30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mn-ea"/>
              </a:rPr>
              <a:t>介绍产品的八个要点</a:t>
            </a:r>
            <a:endParaRPr kumimoji="0" lang="zh-CN" altLang="en-US" sz="3600" b="1" i="0" u="none" strike="noStrike" kern="1200" cap="none" spc="300" normalizeH="0" baseline="0" noProof="0" dirty="0">
              <a:ln>
                <a:noFill/>
              </a:ln>
              <a:solidFill>
                <a:srgbClr val="FFFFFF"/>
              </a:solidFill>
              <a:effectLst/>
              <a:uLnTx/>
              <a:uFillTx/>
              <a:latin typeface="Arial" panose="020B0604020202020204" pitchFamily="34" charset="0"/>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FFFF"/>
              </a:solidFill>
              <a:effectLst/>
              <a:uLnTx/>
              <a:uFillTx/>
              <a:latin typeface="Arial" panose="020B0604020202020204" pitchFamily="34" charset="0"/>
              <a:ea typeface="微软雅黑" panose="020B0503020204020204" charset="-122"/>
              <a:cs typeface="+mn-cs"/>
            </a:endParaRPr>
          </a:p>
        </p:txBody>
      </p:sp>
      <p:sp>
        <p:nvSpPr>
          <p:cNvPr id="84" name="矩形 83"/>
          <p:cNvSpPr>
            <a:spLocks noChangeAspect="1"/>
          </p:cNvSpPr>
          <p:nvPr>
            <p:custDataLst>
              <p:tags r:id="rId9"/>
            </p:custDataLst>
          </p:nvPr>
        </p:nvSpPr>
        <p:spPr>
          <a:xfrm>
            <a:off x="497840" y="1727200"/>
            <a:ext cx="2646045" cy="4557395"/>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85" name="矩形 84"/>
          <p:cNvSpPr/>
          <p:nvPr>
            <p:custDataLst>
              <p:tags r:id="rId10"/>
            </p:custDataLst>
          </p:nvPr>
        </p:nvSpPr>
        <p:spPr>
          <a:xfrm>
            <a:off x="497840" y="6230620"/>
            <a:ext cx="2646045" cy="53975"/>
          </a:xfrm>
          <a:prstGeom prst="rect">
            <a:avLst/>
          </a:prstGeom>
          <a:solidFill>
            <a:srgbClr val="44546A">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pic>
        <p:nvPicPr>
          <p:cNvPr id="30" name="图片 29"/>
          <p:cNvPicPr>
            <a:picLocks noChangeAspect="1"/>
          </p:cNvPicPr>
          <p:nvPr>
            <p:custDataLst>
              <p:tags r:id="rId11"/>
            </p:custDataLst>
          </p:nvPr>
        </p:nvPicPr>
        <p:blipFill rotWithShape="1">
          <a:blip r:embed="rId26"/>
          <a:srcRect/>
          <a:stretch>
            <a:fillRect/>
          </a:stretch>
        </p:blipFill>
        <p:spPr>
          <a:xfrm>
            <a:off x="497840" y="4907280"/>
            <a:ext cx="2646045" cy="1323340"/>
          </a:xfrm>
          <a:prstGeom prst="rect">
            <a:avLst/>
          </a:prstGeom>
        </p:spPr>
      </p:pic>
      <p:sp>
        <p:nvSpPr>
          <p:cNvPr id="90" name="文本框 89"/>
          <p:cNvSpPr txBox="1"/>
          <p:nvPr>
            <p:custDataLst>
              <p:tags r:id="rId12"/>
            </p:custDataLst>
          </p:nvPr>
        </p:nvSpPr>
        <p:spPr>
          <a:xfrm>
            <a:off x="680720" y="2043430"/>
            <a:ext cx="155956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34D4D"/>
                </a:solidFill>
                <a:effectLst/>
                <a:uLnTx/>
                <a:uFillTx/>
                <a:latin typeface="Arial"/>
                <a:ea typeface="微软雅黑"/>
                <a:cs typeface="+mn-cs"/>
              </a:rPr>
              <a:t>NO.5</a:t>
            </a:r>
            <a:endParaRPr kumimoji="0" lang="zh-CN" altLang="en-US" sz="4000" b="1" i="0" u="none" strike="noStrike" kern="1200" cap="none" spc="0" normalizeH="0" baseline="0" noProof="0" dirty="0">
              <a:ln>
                <a:noFill/>
              </a:ln>
              <a:solidFill>
                <a:srgbClr val="E34D4D"/>
              </a:solidFill>
              <a:effectLst/>
              <a:uLnTx/>
              <a:uFillTx/>
              <a:latin typeface="Arial"/>
              <a:ea typeface="微软雅黑"/>
              <a:cs typeface="+mn-cs"/>
            </a:endParaRPr>
          </a:p>
        </p:txBody>
      </p:sp>
      <p:sp>
        <p:nvSpPr>
          <p:cNvPr id="56" name="文本框 55"/>
          <p:cNvSpPr txBox="1"/>
          <p:nvPr>
            <p:custDataLst>
              <p:tags r:id="rId13"/>
            </p:custDataLst>
          </p:nvPr>
        </p:nvSpPr>
        <p:spPr>
          <a:xfrm>
            <a:off x="680720" y="3197225"/>
            <a:ext cx="2280920" cy="131826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第五，再论证一下这个市场有多大，你以为这个市场得将来是怎么样?</a:t>
            </a:r>
          </a:p>
        </p:txBody>
      </p:sp>
      <p:sp>
        <p:nvSpPr>
          <p:cNvPr id="93" name="矩形 92"/>
          <p:cNvSpPr/>
          <p:nvPr>
            <p:custDataLst>
              <p:tags r:id="rId14"/>
            </p:custDataLst>
          </p:nvPr>
        </p:nvSpPr>
        <p:spPr>
          <a:xfrm>
            <a:off x="3347720" y="1727200"/>
            <a:ext cx="2646045" cy="4557395"/>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97" name="文本框 96"/>
          <p:cNvSpPr txBox="1"/>
          <p:nvPr>
            <p:custDataLst>
              <p:tags r:id="rId15"/>
            </p:custDataLst>
          </p:nvPr>
        </p:nvSpPr>
        <p:spPr>
          <a:xfrm>
            <a:off x="3530600" y="2043430"/>
            <a:ext cx="155956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34D4D"/>
                </a:solidFill>
                <a:effectLst/>
                <a:uLnTx/>
                <a:uFillTx/>
                <a:latin typeface="Arial"/>
                <a:ea typeface="微软雅黑"/>
                <a:cs typeface="+mn-cs"/>
              </a:rPr>
              <a:t>NO.6</a:t>
            </a:r>
            <a:endParaRPr kumimoji="0" lang="zh-CN" altLang="en-US" sz="4000" b="1" i="0" u="none" strike="noStrike" kern="1200" cap="none" spc="0" normalizeH="0" baseline="0" noProof="0" dirty="0">
              <a:ln>
                <a:noFill/>
              </a:ln>
              <a:solidFill>
                <a:srgbClr val="E34D4D"/>
              </a:solidFill>
              <a:effectLst/>
              <a:uLnTx/>
              <a:uFillTx/>
              <a:latin typeface="Arial"/>
              <a:ea typeface="微软雅黑"/>
              <a:cs typeface="+mn-cs"/>
            </a:endParaRPr>
          </a:p>
        </p:txBody>
      </p:sp>
      <p:sp>
        <p:nvSpPr>
          <p:cNvPr id="81" name="文本框 80"/>
          <p:cNvSpPr txBox="1"/>
          <p:nvPr>
            <p:custDataLst>
              <p:tags r:id="rId16"/>
            </p:custDataLst>
          </p:nvPr>
        </p:nvSpPr>
        <p:spPr>
          <a:xfrm>
            <a:off x="3348355" y="2741930"/>
            <a:ext cx="2645410" cy="131826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第六，阐明你将怎样挣钱?要是然的不知道怎么挣钱，你可以不说，可以老诚实实地说，我不知道这个怎么挣钱，但是中国一亿用户会用，要是有一亿人用我以为肯定有它的代价。想不明白怎样挣钱没有干系，投资人比你有经历，报告他你的产品多有代价就行。</a:t>
            </a:r>
          </a:p>
        </p:txBody>
      </p:sp>
      <p:sp>
        <p:nvSpPr>
          <p:cNvPr id="102" name="矩形 101"/>
          <p:cNvSpPr/>
          <p:nvPr>
            <p:custDataLst>
              <p:tags r:id="rId17"/>
            </p:custDataLst>
          </p:nvPr>
        </p:nvSpPr>
        <p:spPr>
          <a:xfrm>
            <a:off x="6197600" y="1727200"/>
            <a:ext cx="2646045" cy="4557395"/>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106" name="文本框 105"/>
          <p:cNvSpPr txBox="1"/>
          <p:nvPr>
            <p:custDataLst>
              <p:tags r:id="rId18"/>
            </p:custDataLst>
          </p:nvPr>
        </p:nvSpPr>
        <p:spPr>
          <a:xfrm>
            <a:off x="6380480" y="2043430"/>
            <a:ext cx="155956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34D4D"/>
                </a:solidFill>
                <a:effectLst/>
                <a:uLnTx/>
                <a:uFillTx/>
                <a:latin typeface="Arial"/>
                <a:ea typeface="微软雅黑"/>
                <a:cs typeface="+mn-cs"/>
              </a:rPr>
              <a:t>NO.7</a:t>
            </a:r>
            <a:endParaRPr kumimoji="0" lang="zh-CN" altLang="en-US" sz="4000" b="1" i="0" u="none" strike="noStrike" kern="1200" cap="none" spc="0" normalizeH="0" baseline="0" noProof="0" dirty="0">
              <a:ln>
                <a:noFill/>
              </a:ln>
              <a:solidFill>
                <a:srgbClr val="E34D4D"/>
              </a:solidFill>
              <a:effectLst/>
              <a:uLnTx/>
              <a:uFillTx/>
              <a:latin typeface="Arial"/>
              <a:ea typeface="微软雅黑"/>
              <a:cs typeface="+mn-cs"/>
            </a:endParaRPr>
          </a:p>
        </p:txBody>
      </p:sp>
      <p:sp>
        <p:nvSpPr>
          <p:cNvPr id="86" name="文本框 85"/>
          <p:cNvSpPr txBox="1"/>
          <p:nvPr>
            <p:custDataLst>
              <p:tags r:id="rId19"/>
            </p:custDataLst>
          </p:nvPr>
        </p:nvSpPr>
        <p:spPr>
          <a:xfrm>
            <a:off x="6198235" y="2677795"/>
            <a:ext cx="2644775" cy="131826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11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第七，再用大略的几句话报告投资人，这个市场里有没有其他人在干，详细环境是怎样。不要说“我这个想法前无昔人后无来者”如许的话，投资人一听这话就要打个问号。有其他人在做同样的事不可骇，紧张的是你能不克不及对这个财产和行业有一个根本相识和客观了解。要说实话、干实事，可以举行一些大略的优劣阐发。</a:t>
            </a:r>
          </a:p>
        </p:txBody>
      </p:sp>
      <p:sp>
        <p:nvSpPr>
          <p:cNvPr id="38" name="矩形 37"/>
          <p:cNvSpPr/>
          <p:nvPr>
            <p:custDataLst>
              <p:tags r:id="rId20"/>
            </p:custDataLst>
          </p:nvPr>
        </p:nvSpPr>
        <p:spPr>
          <a:xfrm>
            <a:off x="9047480" y="1727200"/>
            <a:ext cx="2646045" cy="4557395"/>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41" name="矩形 40"/>
          <p:cNvSpPr/>
          <p:nvPr>
            <p:custDataLst>
              <p:tags r:id="rId21"/>
            </p:custDataLst>
          </p:nvPr>
        </p:nvSpPr>
        <p:spPr>
          <a:xfrm>
            <a:off x="9047480" y="6230620"/>
            <a:ext cx="2646045" cy="53975"/>
          </a:xfrm>
          <a:prstGeom prst="rect">
            <a:avLst/>
          </a:prstGeom>
          <a:solidFill>
            <a:srgbClr val="44546A">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pic>
        <p:nvPicPr>
          <p:cNvPr id="46" name="图片 45"/>
          <p:cNvPicPr>
            <a:picLocks noChangeAspect="1"/>
          </p:cNvPicPr>
          <p:nvPr>
            <p:custDataLst>
              <p:tags r:id="rId22"/>
            </p:custDataLst>
          </p:nvPr>
        </p:nvPicPr>
        <p:blipFill rotWithShape="1">
          <a:blip r:embed="rId27"/>
          <a:srcRect/>
          <a:stretch>
            <a:fillRect/>
          </a:stretch>
        </p:blipFill>
        <p:spPr>
          <a:xfrm>
            <a:off x="9047480" y="4907280"/>
            <a:ext cx="2646045" cy="1323340"/>
          </a:xfrm>
          <a:prstGeom prst="rect">
            <a:avLst/>
          </a:prstGeom>
        </p:spPr>
      </p:pic>
      <p:sp>
        <p:nvSpPr>
          <p:cNvPr id="45" name="文本框 44"/>
          <p:cNvSpPr txBox="1"/>
          <p:nvPr>
            <p:custDataLst>
              <p:tags r:id="rId23"/>
            </p:custDataLst>
          </p:nvPr>
        </p:nvSpPr>
        <p:spPr>
          <a:xfrm>
            <a:off x="9230360" y="2043430"/>
            <a:ext cx="155956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34D4D"/>
                </a:solidFill>
                <a:effectLst/>
                <a:uLnTx/>
                <a:uFillTx/>
                <a:latin typeface="Arial"/>
                <a:ea typeface="微软雅黑"/>
                <a:cs typeface="+mn-cs"/>
              </a:rPr>
              <a:t>NO.8</a:t>
            </a:r>
            <a:endParaRPr kumimoji="0" lang="zh-CN" altLang="en-US" sz="4000" b="1" i="0" u="none" strike="noStrike" kern="1200" cap="none" spc="0" normalizeH="0" baseline="0" noProof="0" dirty="0">
              <a:ln>
                <a:noFill/>
              </a:ln>
              <a:solidFill>
                <a:srgbClr val="E34D4D"/>
              </a:solidFill>
              <a:effectLst/>
              <a:uLnTx/>
              <a:uFillTx/>
              <a:latin typeface="Arial"/>
              <a:ea typeface="微软雅黑"/>
              <a:cs typeface="+mn-cs"/>
            </a:endParaRPr>
          </a:p>
        </p:txBody>
      </p:sp>
      <p:sp>
        <p:nvSpPr>
          <p:cNvPr id="92" name="文本框 91"/>
          <p:cNvSpPr txBox="1"/>
          <p:nvPr>
            <p:custDataLst>
              <p:tags r:id="rId24"/>
            </p:custDataLst>
          </p:nvPr>
        </p:nvSpPr>
        <p:spPr>
          <a:xfrm>
            <a:off x="9230360" y="3017520"/>
            <a:ext cx="2280920" cy="131826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第八，突出本身的亮点。只要有一点比对方亮就行。刚出来的产品肯定有很多题目，阐明你的好处在那边。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46186" y="1692170"/>
            <a:ext cx="2171334" cy="3770263"/>
          </a:xfrm>
          <a:prstGeom prst="rect">
            <a:avLst/>
          </a:prstGeom>
          <a:noFill/>
        </p:spPr>
        <p:txBody>
          <a:bodyPr wrap="square" lIns="90000" tIns="46800" rIns="90000" bIns="468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FFFF"/>
                </a:solidFill>
                <a:latin typeface="Arial"/>
                <a:ea typeface="微软雅黑"/>
              </a:rPr>
              <a:t>3</a:t>
            </a:r>
            <a:endParaRPr kumimoji="0" lang="en-US" altLang="zh-CN" sz="23900" b="1"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标题 3"/>
          <p:cNvSpPr>
            <a:spLocks noGrp="1"/>
          </p:cNvSpPr>
          <p:nvPr>
            <p:ph type="title"/>
            <p:custDataLst>
              <p:tags r:id="rId3"/>
            </p:custDataLst>
          </p:nvPr>
        </p:nvSpPr>
        <p:spPr>
          <a:xfrm>
            <a:off x="4197859" y="2603728"/>
            <a:ext cx="7941310" cy="1200150"/>
          </a:xfrm>
        </p:spPr>
        <p:txBody>
          <a:bodyPr>
            <a:normAutofit/>
          </a:bodyPr>
          <a:lstStyle/>
          <a:p>
            <a:r>
              <a:rPr lang="en-US" altLang="zh-CN" dirty="0" err="1">
                <a:sym typeface="Arial" panose="020B0604020202020204" pitchFamily="34" charset="0"/>
              </a:rPr>
              <a:t>市场分析应该怎么写</a:t>
            </a:r>
            <a:endParaRPr lang="zh-CN" altLang="en-US" dirty="0">
              <a:effectLst/>
            </a:endParaRPr>
          </a:p>
        </p:txBody>
      </p:sp>
      <p:sp>
        <p:nvSpPr>
          <p:cNvPr id="3" name="文本占位符 2"/>
          <p:cNvSpPr>
            <a:spLocks noGrp="1"/>
          </p:cNvSpPr>
          <p:nvPr>
            <p:ph type="body" idx="1"/>
            <p:custDataLst>
              <p:tags r:id="rId4"/>
            </p:custDataLst>
          </p:nvPr>
        </p:nvSpPr>
        <p:spPr/>
        <p:txBody>
          <a:bodyPr>
            <a:normAutofit/>
          </a:bodyPr>
          <a:lstStyle/>
          <a:p>
            <a:r>
              <a:rPr lang="zh-CN" altLang="en-US" dirty="0"/>
              <a:t>用户是谁</a:t>
            </a:r>
            <a:r>
              <a:rPr lang="zh-CN" altLang="da-DK" dirty="0"/>
              <a:t>？</a:t>
            </a:r>
            <a:r>
              <a:rPr lang="zh-CN" altLang="en-US" dirty="0"/>
              <a:t>目标市场有多大</a:t>
            </a:r>
            <a:r>
              <a:rPr lang="zh-CN" altLang="da-DK" dirty="0"/>
              <a:t>？</a:t>
            </a:r>
            <a:r>
              <a:rPr lang="zh-CN" altLang="en-US" dirty="0"/>
              <a:t>该</a:t>
            </a:r>
            <a:r>
              <a:rPr lang="zh-CN" altLang="da-DK" dirty="0"/>
              <a:t>怎么做？</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3600450" y="-125308"/>
            <a:ext cx="8591550" cy="6858000"/>
          </a:xfrm>
          <a:prstGeom prst="rect">
            <a:avLst/>
          </a:prstGeom>
          <a:pattFill prst="ltUpDiag">
            <a:fgClr>
              <a:srgbClr val="44546A">
                <a:lumMod val="20000"/>
                <a:lumOff val="80000"/>
              </a:srgbClr>
            </a:fgClr>
            <a:bgClr>
              <a:srgbClr val="FFFFFF"/>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22" name="矩形 21"/>
          <p:cNvSpPr/>
          <p:nvPr>
            <p:custDataLst>
              <p:tags r:id="rId3"/>
            </p:custDataLst>
          </p:nvPr>
        </p:nvSpPr>
        <p:spPr>
          <a:xfrm>
            <a:off x="0" y="0"/>
            <a:ext cx="3600450" cy="6858000"/>
          </a:xfrm>
          <a:prstGeom prst="rect">
            <a:avLst/>
          </a:prstGeom>
          <a:pattFill prst="dkUpDiag">
            <a:fgClr>
              <a:srgbClr val="44546A">
                <a:lumMod val="75000"/>
              </a:srgbClr>
            </a:fgClr>
            <a:bgClr>
              <a:srgbClr val="44546A">
                <a:lumMod val="7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pic>
        <p:nvPicPr>
          <p:cNvPr id="32" name="图片 31"/>
          <p:cNvPicPr>
            <a:picLocks noChangeAspect="1"/>
          </p:cNvPicPr>
          <p:nvPr>
            <p:custDataLst>
              <p:tags r:id="rId4"/>
            </p:custDataLst>
          </p:nvPr>
        </p:nvPicPr>
        <p:blipFill>
          <a:blip r:embed="rId21"/>
          <a:srcRect/>
          <a:stretch>
            <a:fillRect/>
          </a:stretch>
        </p:blipFill>
        <p:spPr>
          <a:xfrm>
            <a:off x="356432" y="934085"/>
            <a:ext cx="3778317" cy="5069517"/>
          </a:xfrm>
          <a:custGeom>
            <a:avLst/>
            <a:gdLst>
              <a:gd name="connsiteX0" fmla="*/ 0 w 2705099"/>
              <a:gd name="connsiteY0" fmla="*/ 0 h 3628656"/>
              <a:gd name="connsiteX1" fmla="*/ 2705099 w 2705099"/>
              <a:gd name="connsiteY1" fmla="*/ 0 h 3628656"/>
              <a:gd name="connsiteX2" fmla="*/ 2705099 w 2705099"/>
              <a:gd name="connsiteY2" fmla="*/ 3628656 h 3628656"/>
              <a:gd name="connsiteX3" fmla="*/ 0 w 2705099"/>
              <a:gd name="connsiteY3" fmla="*/ 3628656 h 3628656"/>
            </a:gdLst>
            <a:ahLst/>
            <a:cxnLst>
              <a:cxn ang="0">
                <a:pos x="connsiteX0" y="connsiteY0"/>
              </a:cxn>
              <a:cxn ang="0">
                <a:pos x="connsiteX1" y="connsiteY1"/>
              </a:cxn>
              <a:cxn ang="0">
                <a:pos x="connsiteX2" y="connsiteY2"/>
              </a:cxn>
              <a:cxn ang="0">
                <a:pos x="connsiteX3" y="connsiteY3"/>
              </a:cxn>
            </a:cxnLst>
            <a:rect l="l" t="t" r="r" b="b"/>
            <a:pathLst>
              <a:path w="2705099" h="3628656">
                <a:moveTo>
                  <a:pt x="0" y="0"/>
                </a:moveTo>
                <a:lnTo>
                  <a:pt x="2705099" y="0"/>
                </a:lnTo>
                <a:lnTo>
                  <a:pt x="2705099" y="3628656"/>
                </a:lnTo>
                <a:lnTo>
                  <a:pt x="0" y="3628656"/>
                </a:lnTo>
                <a:close/>
              </a:path>
            </a:pathLst>
          </a:custGeom>
        </p:spPr>
      </p:pic>
      <p:sp>
        <p:nvSpPr>
          <p:cNvPr id="15" name="矩形 14"/>
          <p:cNvSpPr/>
          <p:nvPr>
            <p:custDataLst>
              <p:tags r:id="rId5"/>
            </p:custDataLst>
          </p:nvPr>
        </p:nvSpPr>
        <p:spPr>
          <a:xfrm>
            <a:off x="4260800" y="576934"/>
            <a:ext cx="7086015" cy="1552492"/>
          </a:xfrm>
          <a:prstGeom prst="rect">
            <a:avLst/>
          </a:prstGeom>
          <a:solidFill>
            <a:srgbClr val="FFFFFF"/>
          </a:solidFill>
          <a:ln>
            <a:noFill/>
          </a:ln>
          <a:effectLst>
            <a:outerShdw blurRad="63500" algn="ctr" rotWithShape="0">
              <a:srgbClr val="000000">
                <a:lumMod val="50000"/>
                <a:lumOff val="50000"/>
                <a:alpha val="15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57" name="文本框 56"/>
          <p:cNvSpPr txBox="1"/>
          <p:nvPr>
            <p:custDataLst>
              <p:tags r:id="rId6"/>
            </p:custDataLst>
          </p:nvPr>
        </p:nvSpPr>
        <p:spPr>
          <a:xfrm>
            <a:off x="5345430" y="788670"/>
            <a:ext cx="5966460" cy="1295759"/>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zh-CN" altLang="en-US" sz="2000" b="0" i="0" u="none" strike="noStrike" kern="1200" cap="none" spc="150" normalizeH="0" baseline="0" noProof="0" dirty="0">
                <a:ln>
                  <a:noFill/>
                </a:ln>
                <a:solidFill>
                  <a:srgbClr val="3B3838"/>
                </a:solidFill>
                <a:effectLst/>
                <a:uLnTx/>
                <a:uFillTx/>
                <a:latin typeface="Arial"/>
                <a:ea typeface="微软雅黑"/>
                <a:cs typeface="+mn-cs"/>
                <a:sym typeface="+mn-ea"/>
              </a:rPr>
              <a:t>首先弄清楚自己的定位，自己的产品属于什么领域，然后就这个领域进行行业现状的分析，找出这个领域的一些不足</a:t>
            </a:r>
            <a:endParaRPr kumimoji="0" lang="zh-CN" altLang="en-US" sz="2000" b="0" i="0" u="none" strike="noStrike" kern="1200" cap="none" spc="150" normalizeH="0" baseline="0" noProof="0" dirty="0">
              <a:ln>
                <a:noFill/>
              </a:ln>
              <a:solidFill>
                <a:srgbClr val="3B3838"/>
              </a:solidFill>
              <a:effectLst/>
              <a:uLnTx/>
              <a:uFillTx/>
              <a:latin typeface="Arial"/>
              <a:ea typeface="微软雅黑"/>
              <a:cs typeface="+mn-cs"/>
            </a:endParaRPr>
          </a:p>
          <a:p>
            <a:pPr marL="0" marR="0" lvl="0" indent="0" algn="l" defTabSz="914400" rtl="0" eaLnBrk="1" fontAlgn="auto" latinLnBrk="0" hangingPunct="1">
              <a:lnSpc>
                <a:spcPct val="130000"/>
              </a:lnSpc>
              <a:spcBef>
                <a:spcPts val="0"/>
              </a:spcBef>
              <a:spcAft>
                <a:spcPts val="1000"/>
              </a:spcAft>
              <a:buClrTx/>
              <a:buSzTx/>
              <a:buFontTx/>
              <a:buNone/>
              <a:tabLst/>
              <a:defRPr/>
            </a:pPr>
            <a:endParaRPr kumimoji="0" lang="zh-CN" altLang="en-US" sz="1600" b="0" i="0" u="none" strike="noStrike" kern="1200" cap="none" spc="150" normalizeH="0" baseline="0" noProof="0" dirty="0">
              <a:ln>
                <a:noFill/>
              </a:ln>
              <a:solidFill>
                <a:srgbClr val="000000">
                  <a:lumMod val="50000"/>
                  <a:lumOff val="50000"/>
                </a:srgbClr>
              </a:solidFill>
              <a:effectLst/>
              <a:uLnTx/>
              <a:uFillTx/>
              <a:latin typeface="微软雅黑" panose="020B0503020204020204" charset="-122"/>
              <a:ea typeface="微软雅黑" panose="020B0503020204020204" charset="-122"/>
              <a:cs typeface="+mn-cs"/>
            </a:endParaRPr>
          </a:p>
        </p:txBody>
      </p:sp>
      <p:sp>
        <p:nvSpPr>
          <p:cNvPr id="58" name="文本框 57"/>
          <p:cNvSpPr txBox="1"/>
          <p:nvPr>
            <p:custDataLst>
              <p:tags r:id="rId7"/>
            </p:custDataLst>
          </p:nvPr>
        </p:nvSpPr>
        <p:spPr>
          <a:xfrm>
            <a:off x="5345430" y="92735"/>
            <a:ext cx="4747890" cy="393378"/>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CN" altLang="en-US" sz="2800" b="0" i="0" u="none" strike="noStrike" kern="1200" cap="none" spc="200" normalizeH="0" baseline="0" noProof="0" dirty="0">
                <a:ln>
                  <a:noFill/>
                </a:ln>
                <a:solidFill>
                  <a:srgbClr val="C000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sym typeface="+mn-ea"/>
              </a:rPr>
              <a:t>1、分析市场痛点：</a:t>
            </a:r>
            <a:endParaRPr kumimoji="0" lang="zh-CN" altLang="en-US" sz="28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endParaRPr>
          </a:p>
        </p:txBody>
      </p:sp>
      <p:sp>
        <p:nvSpPr>
          <p:cNvPr id="56" name="矩形 55"/>
          <p:cNvSpPr/>
          <p:nvPr>
            <p:custDataLst>
              <p:tags r:id="rId8"/>
            </p:custDataLst>
          </p:nvPr>
        </p:nvSpPr>
        <p:spPr>
          <a:xfrm>
            <a:off x="4260801" y="4451110"/>
            <a:ext cx="7086015" cy="1552492"/>
          </a:xfrm>
          <a:prstGeom prst="rect">
            <a:avLst/>
          </a:prstGeom>
          <a:solidFill>
            <a:srgbClr val="FFFFFF"/>
          </a:solidFill>
          <a:ln>
            <a:noFill/>
          </a:ln>
          <a:effectLst>
            <a:outerShdw blurRad="63500" algn="ctr" rotWithShape="0">
              <a:srgbClr val="000000">
                <a:lumMod val="50000"/>
                <a:lumOff val="50000"/>
                <a:alpha val="15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67" name="文本框 66"/>
          <p:cNvSpPr txBox="1"/>
          <p:nvPr>
            <p:custDataLst>
              <p:tags r:id="rId9"/>
            </p:custDataLst>
          </p:nvPr>
        </p:nvSpPr>
        <p:spPr>
          <a:xfrm>
            <a:off x="5379085" y="4844415"/>
            <a:ext cx="6162040" cy="1511300"/>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2000" b="0" i="0" u="none" strike="noStrike" kern="1200" cap="none" spc="150" normalizeH="0" baseline="0" noProof="0" dirty="0">
                <a:ln>
                  <a:noFill/>
                </a:ln>
                <a:solidFill>
                  <a:srgbClr val="000000">
                    <a:lumMod val="50000"/>
                    <a:lumOff val="50000"/>
                  </a:srgbClr>
                </a:solidFill>
                <a:effectLst/>
                <a:uLnTx/>
                <a:uFillTx/>
                <a:latin typeface="微软雅黑" panose="020B0503020204020204" charset="-122"/>
                <a:ea typeface="微软雅黑" panose="020B0503020204020204" charset="-122"/>
                <a:cs typeface="+mn-cs"/>
              </a:rPr>
              <a:t>弄清楚这个市场有多大，我们的产品所能占领的市场是其中的多少份额。</a:t>
            </a:r>
            <a:endParaRPr kumimoji="0" lang="en-US" altLang="zh-CN" sz="2000" b="0" i="0" u="none" strike="noStrike" kern="1200" cap="none" spc="150" normalizeH="0" baseline="0" noProof="0" dirty="0">
              <a:ln>
                <a:noFill/>
              </a:ln>
              <a:solidFill>
                <a:srgbClr val="000000">
                  <a:lumMod val="50000"/>
                  <a:lumOff val="50000"/>
                </a:srgb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1000"/>
              </a:spcAft>
              <a:buClrTx/>
              <a:buSzTx/>
              <a:buFontTx/>
              <a:buNone/>
              <a:tabLst/>
              <a:defRPr/>
            </a:pPr>
            <a:r>
              <a:rPr lang="zh-CN" altLang="en-US" sz="2000" dirty="0">
                <a:solidFill>
                  <a:srgbClr val="000000">
                    <a:lumMod val="50000"/>
                    <a:lumOff val="50000"/>
                  </a:srgbClr>
                </a:solidFill>
                <a:latin typeface="微软雅黑" panose="020B0503020204020204" charset="-122"/>
                <a:ea typeface="微软雅黑" panose="020B0503020204020204" charset="-122"/>
              </a:rPr>
              <a:t>弄清楚所属于我们的客户是谁，他们是否有着这样的刚需性的需求</a:t>
            </a:r>
            <a:endParaRPr kumimoji="0" lang="zh-CN" altLang="en-US" sz="2000" b="0" i="0" u="none" strike="noStrike" kern="1200" cap="none" spc="150" normalizeH="0" baseline="0" noProof="0" dirty="0">
              <a:ln>
                <a:noFill/>
              </a:ln>
              <a:solidFill>
                <a:srgbClr val="000000">
                  <a:lumMod val="50000"/>
                  <a:lumOff val="50000"/>
                </a:srgbClr>
              </a:solidFill>
              <a:effectLst/>
              <a:uLnTx/>
              <a:uFillTx/>
              <a:latin typeface="微软雅黑" panose="020B0503020204020204" charset="-122"/>
              <a:ea typeface="微软雅黑" panose="020B0503020204020204" charset="-122"/>
              <a:cs typeface="+mn-cs"/>
            </a:endParaRPr>
          </a:p>
        </p:txBody>
      </p:sp>
      <p:sp>
        <p:nvSpPr>
          <p:cNvPr id="68" name="文本框 67"/>
          <p:cNvSpPr txBox="1"/>
          <p:nvPr>
            <p:custDataLst>
              <p:tags r:id="rId10"/>
            </p:custDataLst>
          </p:nvPr>
        </p:nvSpPr>
        <p:spPr>
          <a:xfrm>
            <a:off x="5379599" y="4451494"/>
            <a:ext cx="4747890" cy="393378"/>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CN" altLang="en-US" sz="2000" b="0" i="0" u="none" strike="noStrike" kern="1200" cap="none" spc="200" normalizeH="0" baseline="0" noProof="0" dirty="0">
                <a:ln>
                  <a:noFill/>
                </a:ln>
                <a:solidFill>
                  <a:srgbClr val="C000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sym typeface="+mn-ea"/>
              </a:rPr>
              <a:t>3、目标市场与客户：</a:t>
            </a:r>
            <a:endParaRPr kumimoji="0" lang="zh-CN" altLang="en-US" sz="20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endParaRPr>
          </a:p>
        </p:txBody>
      </p:sp>
      <p:sp>
        <p:nvSpPr>
          <p:cNvPr id="55" name="矩形 54"/>
          <p:cNvSpPr/>
          <p:nvPr>
            <p:custDataLst>
              <p:tags r:id="rId11"/>
            </p:custDataLst>
          </p:nvPr>
        </p:nvSpPr>
        <p:spPr>
          <a:xfrm>
            <a:off x="4260801" y="2586714"/>
            <a:ext cx="7086015" cy="1552492"/>
          </a:xfrm>
          <a:prstGeom prst="rect">
            <a:avLst/>
          </a:prstGeom>
          <a:solidFill>
            <a:srgbClr val="FFFFFF"/>
          </a:solidFill>
          <a:ln>
            <a:noFill/>
          </a:ln>
          <a:effectLst>
            <a:outerShdw blurRad="63500" algn="ctr" rotWithShape="0">
              <a:srgbClr val="000000">
                <a:lumMod val="50000"/>
                <a:lumOff val="50000"/>
                <a:alpha val="15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61" name="文本框 60"/>
          <p:cNvSpPr txBox="1"/>
          <p:nvPr>
            <p:custDataLst>
              <p:tags r:id="rId12"/>
            </p:custDataLst>
          </p:nvPr>
        </p:nvSpPr>
        <p:spPr>
          <a:xfrm>
            <a:off x="5395160" y="2746479"/>
            <a:ext cx="5888990" cy="111442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2000" b="0" i="0" u="none" strike="noStrike" kern="1200" cap="none" spc="150" normalizeH="0" baseline="0" noProof="0" dirty="0">
                <a:ln>
                  <a:noFill/>
                </a:ln>
                <a:solidFill>
                  <a:srgbClr val="3B3838"/>
                </a:solidFill>
                <a:effectLst/>
                <a:uLnTx/>
                <a:uFillTx/>
                <a:latin typeface="Arial"/>
                <a:ea typeface="微软雅黑"/>
                <a:cs typeface="+mn-cs"/>
                <a:sym typeface="+mn-ea"/>
              </a:rPr>
              <a:t>针对找出的问题，就我们的产品所能解决的点进行优势分析，这个解决问题的点一定要聚焦于一个实际的问题，不要泛泛而谈</a:t>
            </a:r>
            <a:endParaRPr kumimoji="0" lang="zh-CN" altLang="en-US" sz="2000" b="0" i="0" u="none" strike="noStrike" kern="1200" cap="none" spc="150" normalizeH="0" baseline="0" noProof="0" dirty="0">
              <a:ln>
                <a:noFill/>
              </a:ln>
              <a:solidFill>
                <a:srgbClr val="000000">
                  <a:lumMod val="50000"/>
                  <a:lumOff val="50000"/>
                </a:srgbClr>
              </a:solidFill>
              <a:effectLst/>
              <a:uLnTx/>
              <a:uFillTx/>
              <a:latin typeface="微软雅黑" panose="020B0503020204020204" charset="-122"/>
              <a:ea typeface="微软雅黑" panose="020B0503020204020204" charset="-122"/>
              <a:cs typeface="+mn-cs"/>
            </a:endParaRPr>
          </a:p>
        </p:txBody>
      </p:sp>
      <p:sp>
        <p:nvSpPr>
          <p:cNvPr id="62" name="文本框 61"/>
          <p:cNvSpPr txBox="1"/>
          <p:nvPr>
            <p:custDataLst>
              <p:tags r:id="rId13"/>
            </p:custDataLst>
          </p:nvPr>
        </p:nvSpPr>
        <p:spPr>
          <a:xfrm>
            <a:off x="5361254" y="2095031"/>
            <a:ext cx="4747890" cy="393378"/>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CN" altLang="en-US" sz="2800" b="0" i="0" u="none" strike="noStrike" kern="1200" cap="none" spc="200" normalizeH="0" baseline="0" noProof="0" dirty="0">
                <a:ln>
                  <a:noFill/>
                </a:ln>
                <a:solidFill>
                  <a:srgbClr val="C000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sym typeface="+mn-ea"/>
              </a:rPr>
              <a:t>2、优势分析：</a:t>
            </a:r>
            <a:endParaRPr kumimoji="0" lang="zh-CN" altLang="en-US" sz="28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endParaRPr>
          </a:p>
        </p:txBody>
      </p:sp>
      <p:sp>
        <p:nvSpPr>
          <p:cNvPr id="75" name="矩形 74"/>
          <p:cNvSpPr/>
          <p:nvPr>
            <p:custDataLst>
              <p:tags r:id="rId14"/>
            </p:custDataLst>
          </p:nvPr>
        </p:nvSpPr>
        <p:spPr>
          <a:xfrm>
            <a:off x="4717239" y="4957965"/>
            <a:ext cx="474789" cy="474789"/>
          </a:xfrm>
          <a:prstGeom prst="rect">
            <a:avLst/>
          </a:prstGeom>
          <a:solidFill>
            <a:srgbClr val="44546A">
              <a:lumMod val="75000"/>
            </a:srgbClr>
          </a:solidFill>
          <a:ln>
            <a:noFill/>
          </a:ln>
          <a:effectLst>
            <a:outerShdw dist="101600" dir="2700000" algn="tl" rotWithShape="0">
              <a:srgbClr val="44546A">
                <a:lumMod val="40000"/>
                <a:lumOff val="60000"/>
                <a:alpha val="40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76" name="文本框 75"/>
          <p:cNvSpPr txBox="1"/>
          <p:nvPr>
            <p:custDataLst>
              <p:tags r:id="rId15"/>
            </p:custDataLst>
          </p:nvPr>
        </p:nvSpPr>
        <p:spPr>
          <a:xfrm>
            <a:off x="4786275" y="5030258"/>
            <a:ext cx="311967" cy="306105"/>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150" normalizeH="0" baseline="0" noProof="0" dirty="0">
                <a:ln>
                  <a:noFill/>
                </a:ln>
                <a:solidFill>
                  <a:srgbClr val="FFFFFF"/>
                </a:solidFill>
                <a:effectLst/>
                <a:uLnTx/>
                <a:uFillTx/>
                <a:latin typeface="Bahnschrift" panose="020B0502040204020203" pitchFamily="34" charset="0"/>
                <a:ea typeface="微软雅黑"/>
                <a:cs typeface="+mn-cs"/>
              </a:rPr>
              <a:t>03</a:t>
            </a:r>
            <a:endParaRPr kumimoji="0" lang="zh-CN" altLang="en-US" sz="2800" b="0" i="0" u="none" strike="noStrike" kern="1200" cap="none" spc="-150" normalizeH="0" baseline="0" noProof="0" dirty="0">
              <a:ln>
                <a:noFill/>
              </a:ln>
              <a:solidFill>
                <a:srgbClr val="FFFFFF"/>
              </a:solidFill>
              <a:effectLst/>
              <a:uLnTx/>
              <a:uFillTx/>
              <a:latin typeface="Bahnschrift" panose="020B0502040204020203" pitchFamily="34" charset="0"/>
              <a:ea typeface="微软雅黑"/>
              <a:cs typeface="+mn-cs"/>
            </a:endParaRPr>
          </a:p>
        </p:txBody>
      </p:sp>
      <p:sp>
        <p:nvSpPr>
          <p:cNvPr id="78" name="矩形 77"/>
          <p:cNvSpPr/>
          <p:nvPr>
            <p:custDataLst>
              <p:tags r:id="rId16"/>
            </p:custDataLst>
          </p:nvPr>
        </p:nvSpPr>
        <p:spPr>
          <a:xfrm>
            <a:off x="4727008" y="1229991"/>
            <a:ext cx="474789" cy="474789"/>
          </a:xfrm>
          <a:prstGeom prst="rect">
            <a:avLst/>
          </a:prstGeom>
          <a:solidFill>
            <a:srgbClr val="44546A">
              <a:lumMod val="75000"/>
            </a:srgbClr>
          </a:solidFill>
          <a:ln>
            <a:noFill/>
          </a:ln>
          <a:effectLst>
            <a:outerShdw dist="101600" dir="2700000" algn="tl" rotWithShape="0">
              <a:srgbClr val="44546A">
                <a:lumMod val="40000"/>
                <a:lumOff val="60000"/>
                <a:alpha val="40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79" name="文本框 78"/>
          <p:cNvSpPr txBox="1"/>
          <p:nvPr>
            <p:custDataLst>
              <p:tags r:id="rId17"/>
            </p:custDataLst>
          </p:nvPr>
        </p:nvSpPr>
        <p:spPr>
          <a:xfrm>
            <a:off x="4808419" y="1298377"/>
            <a:ext cx="315875" cy="306105"/>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150" normalizeH="0" baseline="0" noProof="0" dirty="0">
                <a:ln>
                  <a:noFill/>
                </a:ln>
                <a:solidFill>
                  <a:srgbClr val="FFFFFF"/>
                </a:solidFill>
                <a:effectLst/>
                <a:uLnTx/>
                <a:uFillTx/>
                <a:latin typeface="Bahnschrift" panose="020B0502040204020203" pitchFamily="34" charset="0"/>
                <a:ea typeface="微软雅黑"/>
                <a:cs typeface="+mn-cs"/>
              </a:rPr>
              <a:t>01</a:t>
            </a:r>
            <a:endParaRPr kumimoji="0" lang="zh-CN" altLang="en-US" sz="2800" b="0" i="0" u="none" strike="noStrike" kern="1200" cap="none" spc="150" normalizeH="0" baseline="0" noProof="0" dirty="0">
              <a:ln>
                <a:noFill/>
              </a:ln>
              <a:solidFill>
                <a:srgbClr val="FFFFFF"/>
              </a:solidFill>
              <a:effectLst/>
              <a:uLnTx/>
              <a:uFillTx/>
              <a:latin typeface="Bahnschrift" panose="020B0502040204020203" pitchFamily="34" charset="0"/>
              <a:ea typeface="微软雅黑"/>
              <a:cs typeface="+mn-cs"/>
            </a:endParaRPr>
          </a:p>
        </p:txBody>
      </p:sp>
      <p:sp>
        <p:nvSpPr>
          <p:cNvPr id="81" name="矩形 80"/>
          <p:cNvSpPr/>
          <p:nvPr>
            <p:custDataLst>
              <p:tags r:id="rId18"/>
            </p:custDataLst>
          </p:nvPr>
        </p:nvSpPr>
        <p:spPr>
          <a:xfrm>
            <a:off x="4717239" y="3085511"/>
            <a:ext cx="474789" cy="474789"/>
          </a:xfrm>
          <a:prstGeom prst="rect">
            <a:avLst/>
          </a:prstGeom>
          <a:solidFill>
            <a:srgbClr val="44546A">
              <a:lumMod val="75000"/>
            </a:srgbClr>
          </a:solidFill>
          <a:ln>
            <a:noFill/>
          </a:ln>
          <a:effectLst>
            <a:outerShdw dist="101600" dir="2700000" algn="tl" rotWithShape="0">
              <a:srgbClr val="44546A">
                <a:lumMod val="40000"/>
                <a:lumOff val="60000"/>
                <a:alpha val="40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a:cs typeface="+mn-cs"/>
            </a:endParaRPr>
          </a:p>
        </p:txBody>
      </p:sp>
      <p:sp>
        <p:nvSpPr>
          <p:cNvPr id="82" name="文本框 81"/>
          <p:cNvSpPr txBox="1"/>
          <p:nvPr>
            <p:custDataLst>
              <p:tags r:id="rId19"/>
            </p:custDataLst>
          </p:nvPr>
        </p:nvSpPr>
        <p:spPr>
          <a:xfrm>
            <a:off x="4785624" y="3150640"/>
            <a:ext cx="310013" cy="306105"/>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150" normalizeH="0" baseline="0" noProof="0" dirty="0">
                <a:ln>
                  <a:noFill/>
                </a:ln>
                <a:solidFill>
                  <a:srgbClr val="FFFFFF"/>
                </a:solidFill>
                <a:effectLst/>
                <a:uLnTx/>
                <a:uFillTx/>
                <a:latin typeface="Bahnschrift" panose="020B0502040204020203" pitchFamily="34" charset="0"/>
                <a:ea typeface="微软雅黑"/>
                <a:cs typeface="+mn-cs"/>
              </a:rPr>
              <a:t>02</a:t>
            </a:r>
            <a:endParaRPr kumimoji="0" lang="zh-CN" altLang="en-US" sz="2800" b="0" i="0" u="none" strike="noStrike" kern="1200" cap="none" spc="-150" normalizeH="0" baseline="0" noProof="0" dirty="0">
              <a:ln>
                <a:noFill/>
              </a:ln>
              <a:solidFill>
                <a:srgbClr val="FFFFFF"/>
              </a:solidFill>
              <a:effectLst/>
              <a:uLnTx/>
              <a:uFillTx/>
              <a:latin typeface="Bahnschrift" panose="020B0502040204020203" pitchFamily="34" charset="0"/>
              <a:ea typeface="微软雅黑"/>
              <a:cs typeface="+mn-cs"/>
            </a:endParaRPr>
          </a:p>
        </p:txBody>
      </p:sp>
      <p:sp>
        <p:nvSpPr>
          <p:cNvPr id="4" name="文本框 3"/>
          <p:cNvSpPr txBox="1"/>
          <p:nvPr/>
        </p:nvSpPr>
        <p:spPr>
          <a:xfrm>
            <a:off x="760730" y="139065"/>
            <a:ext cx="2632710" cy="583565"/>
          </a:xfrm>
          <a:prstGeom prst="rect">
            <a:avLst/>
          </a:prstGeom>
          <a:noFill/>
        </p:spPr>
        <p:txBody>
          <a:bodyPr wrap="none" rtlCol="0" anchor="t">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19050" dir="2700000" algn="tl" rotWithShape="0">
                    <a:srgbClr val="3B3838">
                      <a:alpha val="40000"/>
                    </a:srgbClr>
                  </a:outerShdw>
                </a:effectLst>
                <a:uLnTx/>
                <a:uFillTx/>
                <a:latin typeface="萝莉体 第二版" panose="02000500000000000000" pitchFamily="2" charset="-122"/>
                <a:ea typeface="萝莉体 第二版" panose="02000500000000000000" pitchFamily="2" charset="-122"/>
                <a:cs typeface="萝莉体 第二版" panose="02000500000000000000" pitchFamily="2" charset="-122"/>
                <a:sym typeface="+mn-ea"/>
              </a:rPr>
              <a:t>二、市场分析</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2"/>
            </p:custDataLst>
          </p:nvPr>
        </p:nvGrpSpPr>
        <p:grpSpPr>
          <a:xfrm>
            <a:off x="3089516" y="441434"/>
            <a:ext cx="5982841" cy="5975132"/>
            <a:chOff x="54375" y="0"/>
            <a:chExt cx="4993190" cy="4987774"/>
          </a:xfrm>
        </p:grpSpPr>
        <p:sp>
          <p:nvSpPr>
            <p:cNvPr id="20" name="任意多边形: 形状 19"/>
            <p:cNvSpPr/>
            <p:nvPr>
              <p:custDataLst>
                <p:tags r:id="rId17"/>
              </p:custDataLst>
            </p:nvPr>
          </p:nvSpPr>
          <p:spPr>
            <a:xfrm>
              <a:off x="423780" y="318117"/>
              <a:ext cx="4323424" cy="4323427"/>
            </a:xfrm>
            <a:custGeom>
              <a:avLst/>
              <a:gdLst>
                <a:gd name="connsiteX0" fmla="*/ 2163191 w 4323424"/>
                <a:gd name="connsiteY0" fmla="*/ 985421 h 4323426"/>
                <a:gd name="connsiteX1" fmla="*/ 1017971 w 4323424"/>
                <a:gd name="connsiteY1" fmla="*/ 2081813 h 4323426"/>
                <a:gd name="connsiteX2" fmla="*/ 2163191 w 4323424"/>
                <a:gd name="connsiteY2" fmla="*/ 3178205 h 4323426"/>
                <a:gd name="connsiteX3" fmla="*/ 3308411 w 4323424"/>
                <a:gd name="connsiteY3" fmla="*/ 2081813 h 4323426"/>
                <a:gd name="connsiteX4" fmla="*/ 2163191 w 4323424"/>
                <a:gd name="connsiteY4" fmla="*/ 985421 h 4323426"/>
                <a:gd name="connsiteX5" fmla="*/ 2161712 w 4323424"/>
                <a:gd name="connsiteY5" fmla="*/ 0 h 4323426"/>
                <a:gd name="connsiteX6" fmla="*/ 4323424 w 4323424"/>
                <a:gd name="connsiteY6" fmla="*/ 2161713 h 4323426"/>
                <a:gd name="connsiteX7" fmla="*/ 2161712 w 4323424"/>
                <a:gd name="connsiteY7" fmla="*/ 4323426 h 4323426"/>
                <a:gd name="connsiteX8" fmla="*/ 0 w 4323424"/>
                <a:gd name="connsiteY8" fmla="*/ 2161713 h 4323426"/>
                <a:gd name="connsiteX9" fmla="*/ 2161712 w 4323424"/>
                <a:gd name="connsiteY9" fmla="*/ 0 h 432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424" h="4323426">
                  <a:moveTo>
                    <a:pt x="2163191" y="985421"/>
                  </a:moveTo>
                  <a:cubicBezTo>
                    <a:pt x="1530703" y="985421"/>
                    <a:pt x="1017971" y="1476292"/>
                    <a:pt x="1017971" y="2081813"/>
                  </a:cubicBezTo>
                  <a:cubicBezTo>
                    <a:pt x="1017971" y="2687334"/>
                    <a:pt x="1530703" y="3178205"/>
                    <a:pt x="2163191" y="3178205"/>
                  </a:cubicBezTo>
                  <a:cubicBezTo>
                    <a:pt x="2795679" y="3178205"/>
                    <a:pt x="3308411" y="2687334"/>
                    <a:pt x="3308411" y="2081813"/>
                  </a:cubicBezTo>
                  <a:cubicBezTo>
                    <a:pt x="3308411" y="1476292"/>
                    <a:pt x="2795679" y="985421"/>
                    <a:pt x="2163191" y="985421"/>
                  </a:cubicBezTo>
                  <a:close/>
                  <a:moveTo>
                    <a:pt x="2161712" y="0"/>
                  </a:moveTo>
                  <a:cubicBezTo>
                    <a:pt x="3355593" y="0"/>
                    <a:pt x="4323424" y="967832"/>
                    <a:pt x="4323424" y="2161713"/>
                  </a:cubicBezTo>
                  <a:cubicBezTo>
                    <a:pt x="4323424" y="3355594"/>
                    <a:pt x="3355593" y="4323426"/>
                    <a:pt x="2161712" y="4323426"/>
                  </a:cubicBezTo>
                  <a:cubicBezTo>
                    <a:pt x="967831" y="4323426"/>
                    <a:pt x="0" y="3355594"/>
                    <a:pt x="0" y="2161713"/>
                  </a:cubicBezTo>
                  <a:cubicBezTo>
                    <a:pt x="0" y="967832"/>
                    <a:pt x="967831" y="0"/>
                    <a:pt x="2161712" y="0"/>
                  </a:cubicBezTo>
                  <a:close/>
                </a:path>
              </a:pathLst>
            </a:custGeom>
            <a:solidFill>
              <a:srgbClr val="44546A"/>
            </a:solidFill>
            <a:ln w="12700" cap="flat" cmpd="sng" algn="ctr">
              <a:noFill/>
              <a:prstDash val="solid"/>
              <a:miter lim="800000"/>
            </a:ln>
            <a:effectLst>
              <a:outerShdw blurRad="304800" dist="127000" dir="2700000" algn="tl" rotWithShape="0">
                <a:prstClr val="black">
                  <a:alpha val="40000"/>
                </a:prstClr>
              </a:outerShdw>
            </a:effectLst>
          </p:spPr>
          <p:txBody>
            <a:bodyPr rot="0" spcFirstLastPara="0" vert="horz" wrap="square" lIns="31639" tIns="15819" rIns="31639" bIns="15819" numCol="1" spcCol="0" rtlCol="0" fromWordArt="0" anchor="ctr" anchorCtr="0" forceAA="0" compatLnSpc="1">
              <a:noAutofit/>
            </a:bodyPr>
            <a:lstStyle/>
            <a:p>
              <a:endParaRPr lang="zh-CN" altLang="en-US" sz="4400"/>
            </a:p>
          </p:txBody>
        </p:sp>
        <p:sp>
          <p:nvSpPr>
            <p:cNvPr id="21" name="椭圆 20"/>
            <p:cNvSpPr/>
            <p:nvPr>
              <p:custDataLst>
                <p:tags r:id="rId18"/>
              </p:custDataLst>
            </p:nvPr>
          </p:nvSpPr>
          <p:spPr>
            <a:xfrm>
              <a:off x="1620785" y="1463337"/>
              <a:ext cx="1944210" cy="1890944"/>
            </a:xfrm>
            <a:prstGeom prst="ellipse">
              <a:avLst/>
            </a:prstGeom>
            <a:gradFill flip="none" rotWithShape="1">
              <a:gsLst>
                <a:gs pos="100000">
                  <a:srgbClr val="FFFFFF">
                    <a:lumMod val="85000"/>
                  </a:srgbClr>
                </a:gs>
                <a:gs pos="0">
                  <a:srgbClr val="FFFFFF"/>
                </a:gs>
              </a:gsLst>
              <a:path path="circle">
                <a:fillToRect l="100000" t="100000"/>
              </a:path>
              <a:tileRect r="-100000" b="-100000"/>
            </a:gradFill>
            <a:ln w="12700" cap="flat" cmpd="sng" algn="ctr">
              <a:noFill/>
              <a:prstDash val="solid"/>
              <a:miter lim="800000"/>
            </a:ln>
            <a:effectLst>
              <a:outerShdw blurRad="203200" dist="38100" dir="2700000" algn="tl" rotWithShape="0">
                <a:prstClr val="black">
                  <a:alpha val="40000"/>
                </a:prstClr>
              </a:outerShdw>
            </a:effectLst>
          </p:spPr>
          <p:txBody>
            <a:bodyPr rot="0" spcFirstLastPara="0" vert="horz" wrap="square" lIns="31639" tIns="15819" rIns="31639" bIns="15819" numCol="1" spcCol="0" rtlCol="0" fromWordArt="0" anchor="ctr" anchorCtr="0" forceAA="0" compatLnSpc="1">
              <a:noAutofit/>
            </a:bodyPr>
            <a:lstStyle/>
            <a:p>
              <a:endParaRPr lang="zh-CN" altLang="en-US" sz="4400" dirty="0"/>
            </a:p>
          </p:txBody>
        </p:sp>
        <p:sp>
          <p:nvSpPr>
            <p:cNvPr id="22" name="任意多边形: 形状 21"/>
            <p:cNvSpPr/>
            <p:nvPr>
              <p:custDataLst>
                <p:tags r:id="rId19"/>
              </p:custDataLst>
            </p:nvPr>
          </p:nvSpPr>
          <p:spPr>
            <a:xfrm>
              <a:off x="939006" y="0"/>
              <a:ext cx="3211144" cy="1441713"/>
            </a:xfrm>
            <a:custGeom>
              <a:avLst/>
              <a:gdLst>
                <a:gd name="connsiteX0" fmla="*/ 1646487 w 3211144"/>
                <a:gd name="connsiteY0" fmla="*/ 0 h 1441712"/>
                <a:gd name="connsiteX1" fmla="*/ 3023056 w 3211144"/>
                <a:gd name="connsiteY1" fmla="*/ 425917 h 1441712"/>
                <a:gd name="connsiteX2" fmla="*/ 3211144 w 3211144"/>
                <a:gd name="connsiteY2" fmla="*/ 568383 h 1441712"/>
                <a:gd name="connsiteX3" fmla="*/ 2452641 w 3211144"/>
                <a:gd name="connsiteY3" fmla="*/ 1407392 h 1441712"/>
                <a:gd name="connsiteX4" fmla="*/ 2377443 w 3211144"/>
                <a:gd name="connsiteY4" fmla="*/ 1352862 h 1441712"/>
                <a:gd name="connsiteX5" fmla="*/ 1648171 w 3211144"/>
                <a:gd name="connsiteY5" fmla="*/ 1136843 h 1441712"/>
                <a:gd name="connsiteX6" fmla="*/ 818487 w 3211144"/>
                <a:gd name="connsiteY6" fmla="*/ 1425677 h 1441712"/>
                <a:gd name="connsiteX7" fmla="*/ 800293 w 3211144"/>
                <a:gd name="connsiteY7" fmla="*/ 1441712 h 1441712"/>
                <a:gd name="connsiteX8" fmla="*/ 0 w 3211144"/>
                <a:gd name="connsiteY8" fmla="*/ 643481 h 1441712"/>
                <a:gd name="connsiteX9" fmla="*/ 80379 w 3211144"/>
                <a:gd name="connsiteY9" fmla="*/ 569483 h 1441712"/>
                <a:gd name="connsiteX10" fmla="*/ 1646487 w 3211144"/>
                <a:gd name="connsiteY10" fmla="*/ 0 h 14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1144" h="1441712">
                  <a:moveTo>
                    <a:pt x="1646487" y="0"/>
                  </a:moveTo>
                  <a:cubicBezTo>
                    <a:pt x="2156400" y="0"/>
                    <a:pt x="2630107" y="157015"/>
                    <a:pt x="3023056" y="425917"/>
                  </a:cubicBezTo>
                  <a:lnTo>
                    <a:pt x="3211144" y="568383"/>
                  </a:lnTo>
                  <a:lnTo>
                    <a:pt x="2452641" y="1407392"/>
                  </a:lnTo>
                  <a:lnTo>
                    <a:pt x="2377443" y="1352862"/>
                  </a:lnTo>
                  <a:cubicBezTo>
                    <a:pt x="2169268" y="1216479"/>
                    <a:pt x="1918310" y="1136843"/>
                    <a:pt x="1648171" y="1136843"/>
                  </a:cubicBezTo>
                  <a:cubicBezTo>
                    <a:pt x="1333009" y="1136843"/>
                    <a:pt x="1043955" y="1245236"/>
                    <a:pt x="818487" y="1425677"/>
                  </a:cubicBezTo>
                  <a:lnTo>
                    <a:pt x="800293" y="1441712"/>
                  </a:lnTo>
                  <a:lnTo>
                    <a:pt x="0" y="643481"/>
                  </a:lnTo>
                  <a:lnTo>
                    <a:pt x="80379" y="569483"/>
                  </a:lnTo>
                  <a:cubicBezTo>
                    <a:pt x="505971" y="213715"/>
                    <a:pt x="1051589" y="0"/>
                    <a:pt x="1646487" y="0"/>
                  </a:cubicBezTo>
                  <a:close/>
                </a:path>
              </a:pathLst>
            </a:custGeom>
            <a:gradFill>
              <a:gsLst>
                <a:gs pos="54100">
                  <a:srgbClr val="ED7D31"/>
                </a:gs>
                <a:gs pos="0">
                  <a:srgbClr val="ED7D31">
                    <a:lumMod val="75000"/>
                  </a:srgbClr>
                </a:gs>
                <a:gs pos="100000">
                  <a:srgbClr val="ED7D31">
                    <a:lumMod val="75000"/>
                  </a:srgbClr>
                </a:gs>
              </a:gsLst>
              <a:lin ang="0" scaled="0"/>
            </a:gra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400"/>
            </a:p>
          </p:txBody>
        </p:sp>
        <p:sp>
          <p:nvSpPr>
            <p:cNvPr id="23" name="任意多边形: 形状 22"/>
            <p:cNvSpPr/>
            <p:nvPr>
              <p:custDataLst>
                <p:tags r:id="rId20"/>
              </p:custDataLst>
            </p:nvPr>
          </p:nvSpPr>
          <p:spPr>
            <a:xfrm>
              <a:off x="3636893" y="1075613"/>
              <a:ext cx="1410672" cy="2801800"/>
            </a:xfrm>
            <a:custGeom>
              <a:avLst/>
              <a:gdLst>
                <a:gd name="connsiteX0" fmla="*/ 972530 w 1410672"/>
                <a:gd name="connsiteY0" fmla="*/ 0 h 2801801"/>
                <a:gd name="connsiteX1" fmla="*/ 990189 w 1410672"/>
                <a:gd name="connsiteY1" fmla="*/ 23920 h 2801801"/>
                <a:gd name="connsiteX2" fmla="*/ 1410672 w 1410672"/>
                <a:gd name="connsiteY2" fmla="*/ 1418275 h 2801801"/>
                <a:gd name="connsiteX3" fmla="*/ 1113513 w 1410672"/>
                <a:gd name="connsiteY3" fmla="*/ 2607009 h 2801801"/>
                <a:gd name="connsiteX4" fmla="*/ 996684 w 1410672"/>
                <a:gd name="connsiteY4" fmla="*/ 2801801 h 2801801"/>
                <a:gd name="connsiteX5" fmla="*/ 0 w 1410672"/>
                <a:gd name="connsiteY5" fmla="*/ 2074620 h 2801801"/>
                <a:gd name="connsiteX6" fmla="*/ 31866 w 1410672"/>
                <a:gd name="connsiteY6" fmla="*/ 2033296 h 2801801"/>
                <a:gd name="connsiteX7" fmla="*/ 254627 w 1410672"/>
                <a:gd name="connsiteY7" fmla="*/ 1326098 h 2801801"/>
                <a:gd name="connsiteX8" fmla="*/ 97200 w 1410672"/>
                <a:gd name="connsiteY8" fmla="*/ 723188 h 2801801"/>
                <a:gd name="connsiteX9" fmla="*/ 44178 w 1410672"/>
                <a:gd name="connsiteY9" fmla="*/ 638552 h 280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0672" h="2801801">
                  <a:moveTo>
                    <a:pt x="972530" y="0"/>
                  </a:moveTo>
                  <a:lnTo>
                    <a:pt x="990189" y="23920"/>
                  </a:lnTo>
                  <a:cubicBezTo>
                    <a:pt x="1255660" y="421947"/>
                    <a:pt x="1410672" y="901775"/>
                    <a:pt x="1410672" y="1418275"/>
                  </a:cubicBezTo>
                  <a:cubicBezTo>
                    <a:pt x="1410672" y="1848692"/>
                    <a:pt x="1303025" y="2253642"/>
                    <a:pt x="1113513" y="2607009"/>
                  </a:cubicBezTo>
                  <a:lnTo>
                    <a:pt x="996684" y="2801801"/>
                  </a:lnTo>
                  <a:lnTo>
                    <a:pt x="0" y="2074620"/>
                  </a:lnTo>
                  <a:lnTo>
                    <a:pt x="31866" y="2033296"/>
                  </a:lnTo>
                  <a:cubicBezTo>
                    <a:pt x="172506" y="1831423"/>
                    <a:pt x="254627" y="1588060"/>
                    <a:pt x="254627" y="1326098"/>
                  </a:cubicBezTo>
                  <a:cubicBezTo>
                    <a:pt x="254627" y="1107796"/>
                    <a:pt x="197599" y="902411"/>
                    <a:pt x="97200" y="723188"/>
                  </a:cubicBezTo>
                  <a:lnTo>
                    <a:pt x="44178" y="638552"/>
                  </a:lnTo>
                  <a:close/>
                </a:path>
              </a:pathLst>
            </a:custGeom>
            <a:gradFill>
              <a:gsLst>
                <a:gs pos="56900">
                  <a:srgbClr val="FFC000"/>
                </a:gs>
                <a:gs pos="100000">
                  <a:srgbClr val="FFC000">
                    <a:lumMod val="60000"/>
                    <a:lumOff val="40000"/>
                  </a:srgbClr>
                </a:gs>
                <a:gs pos="0">
                  <a:srgbClr val="ED7D31"/>
                </a:gs>
              </a:gsLst>
              <a:lin ang="5400000" scaled="0"/>
            </a:gra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400" dirty="0"/>
            </a:p>
          </p:txBody>
        </p:sp>
        <p:sp>
          <p:nvSpPr>
            <p:cNvPr id="24" name="任意多边形: 形状 23"/>
            <p:cNvSpPr/>
            <p:nvPr>
              <p:custDataLst>
                <p:tags r:id="rId21"/>
              </p:custDataLst>
            </p:nvPr>
          </p:nvSpPr>
          <p:spPr>
            <a:xfrm>
              <a:off x="54375" y="1141802"/>
              <a:ext cx="1498015" cy="2735609"/>
            </a:xfrm>
            <a:custGeom>
              <a:avLst/>
              <a:gdLst>
                <a:gd name="connsiteX0" fmla="*/ 395131 w 1421574"/>
                <a:gd name="connsiteY0" fmla="*/ 0 h 2682237"/>
                <a:gd name="connsiteX1" fmla="*/ 1357911 w 1421574"/>
                <a:gd name="connsiteY1" fmla="*/ 591440 h 2682237"/>
                <a:gd name="connsiteX2" fmla="*/ 1316841 w 1421574"/>
                <a:gd name="connsiteY2" fmla="*/ 656996 h 2682237"/>
                <a:gd name="connsiteX3" fmla="*/ 1159414 w 1421574"/>
                <a:gd name="connsiteY3" fmla="*/ 1259907 h 2682237"/>
                <a:gd name="connsiteX4" fmla="*/ 1382176 w 1421574"/>
                <a:gd name="connsiteY4" fmla="*/ 1967105 h 2682237"/>
                <a:gd name="connsiteX5" fmla="*/ 1421574 w 1421574"/>
                <a:gd name="connsiteY5" fmla="*/ 2018198 h 2682237"/>
                <a:gd name="connsiteX6" fmla="*/ 381977 w 1421574"/>
                <a:gd name="connsiteY6" fmla="*/ 2682237 h 2682237"/>
                <a:gd name="connsiteX7" fmla="*/ 297159 w 1421574"/>
                <a:gd name="connsiteY7" fmla="*/ 2540818 h 2682237"/>
                <a:gd name="connsiteX8" fmla="*/ 0 w 1421574"/>
                <a:gd name="connsiteY8" fmla="*/ 1352084 h 2682237"/>
                <a:gd name="connsiteX9" fmla="*/ 297159 w 1421574"/>
                <a:gd name="connsiteY9" fmla="*/ 163350 h 268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574" h="2682237">
                  <a:moveTo>
                    <a:pt x="395131" y="0"/>
                  </a:moveTo>
                  <a:lnTo>
                    <a:pt x="1357911" y="591440"/>
                  </a:lnTo>
                  <a:lnTo>
                    <a:pt x="1316841" y="656996"/>
                  </a:lnTo>
                  <a:cubicBezTo>
                    <a:pt x="1216443" y="836219"/>
                    <a:pt x="1159414" y="1041605"/>
                    <a:pt x="1159414" y="1259907"/>
                  </a:cubicBezTo>
                  <a:cubicBezTo>
                    <a:pt x="1159414" y="1521869"/>
                    <a:pt x="1241536" y="1765232"/>
                    <a:pt x="1382176" y="1967105"/>
                  </a:cubicBezTo>
                  <a:lnTo>
                    <a:pt x="1421574" y="2018198"/>
                  </a:lnTo>
                  <a:lnTo>
                    <a:pt x="381977" y="2682237"/>
                  </a:lnTo>
                  <a:lnTo>
                    <a:pt x="297159" y="2540818"/>
                  </a:lnTo>
                  <a:cubicBezTo>
                    <a:pt x="107647" y="2187451"/>
                    <a:pt x="0" y="1782501"/>
                    <a:pt x="0" y="1352084"/>
                  </a:cubicBezTo>
                  <a:cubicBezTo>
                    <a:pt x="0" y="921667"/>
                    <a:pt x="107647" y="516717"/>
                    <a:pt x="297159" y="163350"/>
                  </a:cubicBezTo>
                  <a:close/>
                </a:path>
              </a:pathLst>
            </a:custGeom>
            <a:gradFill>
              <a:gsLst>
                <a:gs pos="100000">
                  <a:srgbClr val="5B9BD5"/>
                </a:gs>
                <a:gs pos="37000">
                  <a:srgbClr val="5B9BD5">
                    <a:lumMod val="60000"/>
                    <a:lumOff val="40000"/>
                  </a:srgbClr>
                </a:gs>
                <a:gs pos="0">
                  <a:srgbClr val="5B9BD5">
                    <a:lumMod val="20000"/>
                    <a:lumOff val="80000"/>
                  </a:srgbClr>
                </a:gs>
              </a:gsLst>
              <a:lin ang="5400000" scaled="0"/>
            </a:gra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400"/>
            </a:p>
          </p:txBody>
        </p:sp>
        <p:sp>
          <p:nvSpPr>
            <p:cNvPr id="25" name="任意多边形: 形状 24"/>
            <p:cNvSpPr/>
            <p:nvPr>
              <p:custDataLst>
                <p:tags r:id="rId22"/>
              </p:custDataLst>
            </p:nvPr>
          </p:nvSpPr>
          <p:spPr>
            <a:xfrm>
              <a:off x="977958" y="3354283"/>
              <a:ext cx="3209985" cy="1633491"/>
            </a:xfrm>
            <a:custGeom>
              <a:avLst/>
              <a:gdLst>
                <a:gd name="connsiteX0" fmla="*/ 2382747 w 3209985"/>
                <a:gd name="connsiteY0" fmla="*/ 69546 h 1633491"/>
                <a:gd name="connsiteX1" fmla="*/ 3209985 w 3209985"/>
                <a:gd name="connsiteY1" fmla="*/ 1037362 h 1633491"/>
                <a:gd name="connsiteX2" fmla="*/ 3181041 w 3209985"/>
                <a:gd name="connsiteY2" fmla="*/ 1064009 h 1633491"/>
                <a:gd name="connsiteX3" fmla="*/ 1614933 w 3209985"/>
                <a:gd name="connsiteY3" fmla="*/ 1633491 h 1633491"/>
                <a:gd name="connsiteX4" fmla="*/ 48826 w 3209985"/>
                <a:gd name="connsiteY4" fmla="*/ 1064009 h 1633491"/>
                <a:gd name="connsiteX5" fmla="*/ 0 w 3209985"/>
                <a:gd name="connsiteY5" fmla="*/ 1019060 h 1633491"/>
                <a:gd name="connsiteX6" fmla="*/ 891106 w 3209985"/>
                <a:gd name="connsiteY6" fmla="*/ 98490 h 1633491"/>
                <a:gd name="connsiteX7" fmla="*/ 994889 w 3209985"/>
                <a:gd name="connsiteY7" fmla="*/ 159631 h 1633491"/>
                <a:gd name="connsiteX8" fmla="*/ 1616617 w 3209985"/>
                <a:gd name="connsiteY8" fmla="*/ 312293 h 1633491"/>
                <a:gd name="connsiteX9" fmla="*/ 2345889 w 3209985"/>
                <a:gd name="connsiteY9" fmla="*/ 96274 h 1633491"/>
                <a:gd name="connsiteX10" fmla="*/ 2946008 w 3209985"/>
                <a:gd name="connsiteY10" fmla="*/ 0 h 1633491"/>
                <a:gd name="connsiteX11" fmla="*/ 2955502 w 3209985"/>
                <a:gd name="connsiteY11" fmla="*/ 0 h 1633491"/>
                <a:gd name="connsiteX12" fmla="*/ 2955502 w 3209985"/>
                <a:gd name="connsiteY12" fmla="*/ 6927 h 163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9985" h="1633491">
                  <a:moveTo>
                    <a:pt x="2382747" y="69546"/>
                  </a:moveTo>
                  <a:lnTo>
                    <a:pt x="3209985" y="1037362"/>
                  </a:lnTo>
                  <a:lnTo>
                    <a:pt x="3181041" y="1064009"/>
                  </a:lnTo>
                  <a:cubicBezTo>
                    <a:pt x="2755449" y="1419776"/>
                    <a:pt x="2209831" y="1633491"/>
                    <a:pt x="1614933" y="1633491"/>
                  </a:cubicBezTo>
                  <a:cubicBezTo>
                    <a:pt x="1020036" y="1633491"/>
                    <a:pt x="474417" y="1419776"/>
                    <a:pt x="48826" y="1064009"/>
                  </a:cubicBezTo>
                  <a:lnTo>
                    <a:pt x="0" y="1019060"/>
                  </a:lnTo>
                  <a:lnTo>
                    <a:pt x="891106" y="98490"/>
                  </a:lnTo>
                  <a:lnTo>
                    <a:pt x="994889" y="159631"/>
                  </a:lnTo>
                  <a:cubicBezTo>
                    <a:pt x="1179706" y="256991"/>
                    <a:pt x="1391502" y="312293"/>
                    <a:pt x="1616617" y="312293"/>
                  </a:cubicBezTo>
                  <a:cubicBezTo>
                    <a:pt x="1886756" y="312293"/>
                    <a:pt x="2137714" y="232657"/>
                    <a:pt x="2345889" y="96274"/>
                  </a:cubicBezTo>
                  <a:close/>
                  <a:moveTo>
                    <a:pt x="2946008" y="0"/>
                  </a:moveTo>
                  <a:lnTo>
                    <a:pt x="2955502" y="0"/>
                  </a:lnTo>
                  <a:lnTo>
                    <a:pt x="2955502" y="6927"/>
                  </a:lnTo>
                  <a:close/>
                </a:path>
              </a:pathLst>
            </a:custGeom>
            <a:gradFill>
              <a:gsLst>
                <a:gs pos="55000">
                  <a:srgbClr val="A5A5A5">
                    <a:lumMod val="60000"/>
                    <a:lumOff val="40000"/>
                  </a:srgbClr>
                </a:gs>
                <a:gs pos="100000">
                  <a:srgbClr val="A5A5A5">
                    <a:lumMod val="60000"/>
                    <a:lumOff val="40000"/>
                  </a:srgbClr>
                </a:gs>
                <a:gs pos="0">
                  <a:srgbClr val="A5A5A5"/>
                </a:gs>
              </a:gsLst>
              <a:lin ang="0" scaled="0"/>
            </a:gra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400" dirty="0"/>
            </a:p>
          </p:txBody>
        </p:sp>
        <p:sp>
          <p:nvSpPr>
            <p:cNvPr id="26" name="KSO_Shape"/>
            <p:cNvSpPr>
              <a:spLocks noChangeAspect="1"/>
            </p:cNvSpPr>
            <p:nvPr>
              <p:custDataLst>
                <p:tags r:id="rId23"/>
              </p:custDataLst>
            </p:nvPr>
          </p:nvSpPr>
          <p:spPr>
            <a:xfrm>
              <a:off x="1891122" y="1637221"/>
              <a:ext cx="1428065" cy="780973"/>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ysClr val="windowText" lastClr="000000"/>
            </a:solidFill>
            <a:ln w="635" cap="flat" cmpd="sng" algn="ctr">
              <a:noFill/>
              <a:prstDash val="solid"/>
              <a:miter lim="800000"/>
            </a:ln>
            <a:effectLst/>
          </p:spPr>
          <p:txBody>
            <a:bodyPr anchor="ctr">
              <a:noAutofit/>
              <a:scene3d>
                <a:camera prst="orthographicFront"/>
                <a:lightRig rig="threePt" dir="t"/>
              </a:scene3d>
              <a:sp3d>
                <a:contourClr>
                  <a:srgbClr val="FFFFFF"/>
                </a:contourClr>
              </a:sp3d>
            </a:bodyPr>
            <a:lstStyle/>
            <a:p>
              <a:endParaRPr lang="zh-CN" altLang="en-US" sz="4400"/>
            </a:p>
          </p:txBody>
        </p:sp>
      </p:grpSp>
      <p:sp>
        <p:nvSpPr>
          <p:cNvPr id="6" name="矩形 5"/>
          <p:cNvSpPr/>
          <p:nvPr>
            <p:custDataLst>
              <p:tags r:id="rId3"/>
            </p:custDataLst>
          </p:nvPr>
        </p:nvSpPr>
        <p:spPr>
          <a:xfrm>
            <a:off x="3258562" y="3771799"/>
            <a:ext cx="1452219" cy="870178"/>
          </a:xfrm>
          <a:prstGeom prst="rect">
            <a:avLst/>
          </a:prstGeom>
          <a:noFill/>
          <a:ln w="12700" cap="flat" cmpd="sng" algn="ctr">
            <a:noFill/>
            <a:prstDash val="solid"/>
            <a:miter lim="800000"/>
          </a:ln>
          <a:effectLst/>
        </p:spPr>
        <p:txBody>
          <a:bodyPr rtlCol="0" anchor="ctr">
            <a:noAutofit/>
          </a:bodyPr>
          <a:lstStyle/>
          <a:p>
            <a:pPr algn="ctr">
              <a:lnSpc>
                <a:spcPct val="80000"/>
              </a:lnSpc>
              <a:spcAft>
                <a:spcPts val="0"/>
              </a:spcAft>
            </a:pPr>
            <a:r>
              <a:rPr lang="en-US" sz="5400" b="1" kern="1200" dirty="0">
                <a:solidFill>
                  <a:srgbClr val="FFFFFF"/>
                </a:solidFill>
                <a:effectLst/>
              </a:rPr>
              <a:t>S</a:t>
            </a:r>
            <a:endParaRPr lang="zh-CN" sz="3200" dirty="0">
              <a:solidFill>
                <a:srgbClr val="FFFFFF"/>
              </a:solidFill>
              <a:effectLst/>
            </a:endParaRPr>
          </a:p>
        </p:txBody>
      </p:sp>
      <p:sp>
        <p:nvSpPr>
          <p:cNvPr id="7" name="矩形 6"/>
          <p:cNvSpPr/>
          <p:nvPr>
            <p:custDataLst>
              <p:tags r:id="rId4"/>
            </p:custDataLst>
          </p:nvPr>
        </p:nvSpPr>
        <p:spPr>
          <a:xfrm>
            <a:off x="6751337" y="5054827"/>
            <a:ext cx="1054088" cy="708192"/>
          </a:xfrm>
          <a:prstGeom prst="rect">
            <a:avLst/>
          </a:prstGeom>
          <a:noFill/>
          <a:ln w="12700" cap="flat" cmpd="sng" algn="ctr">
            <a:noFill/>
            <a:prstDash val="solid"/>
            <a:miter lim="800000"/>
          </a:ln>
          <a:effectLst/>
        </p:spPr>
        <p:txBody>
          <a:bodyPr rtlCol="0" anchor="ctr">
            <a:noAutofit/>
          </a:bodyPr>
          <a:lstStyle/>
          <a:p>
            <a:pPr algn="ctr">
              <a:lnSpc>
                <a:spcPct val="80000"/>
              </a:lnSpc>
              <a:spcAft>
                <a:spcPts val="0"/>
              </a:spcAft>
            </a:pPr>
            <a:r>
              <a:rPr lang="en-US" sz="4800" b="1" kern="1200">
                <a:solidFill>
                  <a:srgbClr val="FFFFFF"/>
                </a:solidFill>
                <a:effectLst/>
              </a:rPr>
              <a:t>W</a:t>
            </a:r>
            <a:endParaRPr lang="zh-CN" sz="3200">
              <a:solidFill>
                <a:srgbClr val="FFFFFF"/>
              </a:solidFill>
              <a:effectLst/>
            </a:endParaRPr>
          </a:p>
        </p:txBody>
      </p:sp>
      <p:sp>
        <p:nvSpPr>
          <p:cNvPr id="8" name="矩形 7"/>
          <p:cNvSpPr/>
          <p:nvPr>
            <p:custDataLst>
              <p:tags r:id="rId5"/>
            </p:custDataLst>
          </p:nvPr>
        </p:nvSpPr>
        <p:spPr>
          <a:xfrm>
            <a:off x="7783870" y="1964130"/>
            <a:ext cx="872687" cy="854090"/>
          </a:xfrm>
          <a:prstGeom prst="rect">
            <a:avLst/>
          </a:prstGeom>
          <a:noFill/>
          <a:ln w="12700" cap="flat" cmpd="sng" algn="ctr">
            <a:noFill/>
            <a:prstDash val="solid"/>
            <a:miter lim="800000"/>
          </a:ln>
          <a:effectLst/>
        </p:spPr>
        <p:txBody>
          <a:bodyPr rtlCol="0" anchor="ctr">
            <a:noAutofit/>
          </a:bodyPr>
          <a:lstStyle/>
          <a:p>
            <a:pPr algn="ctr">
              <a:lnSpc>
                <a:spcPct val="80000"/>
              </a:lnSpc>
              <a:spcAft>
                <a:spcPts val="0"/>
              </a:spcAft>
            </a:pPr>
            <a:r>
              <a:rPr lang="en-US" sz="5400" b="1" kern="1200">
                <a:solidFill>
                  <a:srgbClr val="FFFFFF"/>
                </a:solidFill>
                <a:effectLst/>
              </a:rPr>
              <a:t>O</a:t>
            </a:r>
            <a:endParaRPr lang="zh-CN" sz="3200">
              <a:solidFill>
                <a:srgbClr val="FFFFFF"/>
              </a:solidFill>
              <a:effectLst/>
            </a:endParaRPr>
          </a:p>
        </p:txBody>
      </p:sp>
      <p:sp>
        <p:nvSpPr>
          <p:cNvPr id="9" name="矩形 8"/>
          <p:cNvSpPr/>
          <p:nvPr>
            <p:custDataLst>
              <p:tags r:id="rId6"/>
            </p:custDataLst>
          </p:nvPr>
        </p:nvSpPr>
        <p:spPr>
          <a:xfrm>
            <a:off x="4643011" y="827918"/>
            <a:ext cx="1097768" cy="869778"/>
          </a:xfrm>
          <a:prstGeom prst="rect">
            <a:avLst/>
          </a:prstGeom>
          <a:noFill/>
          <a:ln w="12700" cap="flat" cmpd="sng" algn="ctr">
            <a:noFill/>
            <a:prstDash val="solid"/>
            <a:miter lim="800000"/>
          </a:ln>
          <a:effectLst/>
        </p:spPr>
        <p:txBody>
          <a:bodyPr rtlCol="0" anchor="ctr">
            <a:noAutofit/>
          </a:bodyPr>
          <a:lstStyle/>
          <a:p>
            <a:pPr algn="ctr">
              <a:lnSpc>
                <a:spcPct val="80000"/>
              </a:lnSpc>
              <a:spcAft>
                <a:spcPts val="0"/>
              </a:spcAft>
            </a:pPr>
            <a:r>
              <a:rPr lang="en-US" sz="5400" b="1" kern="1200" dirty="0">
                <a:solidFill>
                  <a:srgbClr val="FFFFFF"/>
                </a:solidFill>
                <a:effectLst/>
              </a:rPr>
              <a:t>T</a:t>
            </a:r>
            <a:endParaRPr lang="zh-CN" sz="3200" dirty="0">
              <a:solidFill>
                <a:srgbClr val="FFFFFF"/>
              </a:solidFill>
              <a:effectLst/>
            </a:endParaRPr>
          </a:p>
        </p:txBody>
      </p:sp>
      <p:sp>
        <p:nvSpPr>
          <p:cNvPr id="11" name="矩形 10"/>
          <p:cNvSpPr/>
          <p:nvPr>
            <p:custDataLst>
              <p:tags r:id="rId7"/>
            </p:custDataLst>
          </p:nvPr>
        </p:nvSpPr>
        <p:spPr>
          <a:xfrm>
            <a:off x="4724274" y="3466714"/>
            <a:ext cx="2843174" cy="725201"/>
          </a:xfrm>
          <a:prstGeom prst="rect">
            <a:avLst/>
          </a:prstGeom>
          <a:noFill/>
          <a:ln w="12700" cap="flat" cmpd="sng" algn="ctr">
            <a:noFill/>
            <a:prstDash val="solid"/>
            <a:miter lim="800000"/>
          </a:ln>
          <a:effectLst/>
        </p:spPr>
        <p:txBody>
          <a:bodyPr rtlCol="0" anchor="ctr">
            <a:noAutofit/>
          </a:bodyPr>
          <a:lstStyle/>
          <a:p>
            <a:pPr algn="ctr">
              <a:lnSpc>
                <a:spcPct val="80000"/>
              </a:lnSpc>
              <a:spcAft>
                <a:spcPts val="0"/>
              </a:spcAft>
            </a:pPr>
            <a:r>
              <a:rPr lang="en-US" altLang="zh-CN" sz="4000" dirty="0">
                <a:effectLst/>
                <a:latin typeface="Calibri Light" panose="020F0302020204030204" charset="0"/>
                <a:ea typeface="宋体" panose="02010600030101010101" pitchFamily="2" charset="-122"/>
                <a:cs typeface="+mn-ea"/>
              </a:rPr>
              <a:t>SWOT</a:t>
            </a:r>
          </a:p>
          <a:p>
            <a:pPr algn="ctr">
              <a:lnSpc>
                <a:spcPct val="80000"/>
              </a:lnSpc>
              <a:spcAft>
                <a:spcPts val="0"/>
              </a:spcAft>
            </a:pPr>
            <a:r>
              <a:rPr lang="zh-CN" altLang="en-US" sz="4000" dirty="0">
                <a:effectLst/>
                <a:latin typeface="Calibri Light" panose="020F0302020204030204" charset="0"/>
                <a:ea typeface="宋体" panose="02010600030101010101" pitchFamily="2" charset="-122"/>
                <a:cs typeface="+mn-ea"/>
              </a:rPr>
              <a:t>分析</a:t>
            </a:r>
          </a:p>
        </p:txBody>
      </p:sp>
      <p:sp>
        <p:nvSpPr>
          <p:cNvPr id="12" name="矩形 11"/>
          <p:cNvSpPr/>
          <p:nvPr>
            <p:custDataLst>
              <p:tags r:id="rId8"/>
            </p:custDataLst>
          </p:nvPr>
        </p:nvSpPr>
        <p:spPr>
          <a:xfrm>
            <a:off x="7437847" y="2910979"/>
            <a:ext cx="1692276" cy="753417"/>
          </a:xfrm>
          <a:prstGeom prst="rect">
            <a:avLst/>
          </a:prstGeom>
          <a:noFill/>
          <a:ln w="12700" cap="flat" cmpd="sng" algn="ctr">
            <a:noFill/>
            <a:prstDash val="solid"/>
            <a:miter lim="800000"/>
          </a:ln>
          <a:effectLst/>
        </p:spPr>
        <p:txBody>
          <a:bodyPr wrap="square" rtlCol="0" anchor="ctr">
            <a:noAutofit/>
          </a:bodyPr>
          <a:lstStyle/>
          <a:p>
            <a:pPr algn="ctr">
              <a:lnSpc>
                <a:spcPct val="80000"/>
              </a:lnSpc>
              <a:spcAft>
                <a:spcPts val="0"/>
              </a:spcAft>
            </a:pPr>
            <a:r>
              <a:rPr lang="zh-CN" sz="3600" dirty="0">
                <a:solidFill>
                  <a:srgbClr val="FFFFFF"/>
                </a:solidFill>
                <a:effectLst/>
                <a:latin typeface="Calibri Light" panose="020F0302020204030204" charset="0"/>
                <a:ea typeface="宋体" panose="02010600030101010101" pitchFamily="2" charset="-122"/>
                <a:cs typeface="+mn-ea"/>
              </a:rPr>
              <a:t>机会</a:t>
            </a:r>
          </a:p>
        </p:txBody>
      </p:sp>
      <p:sp>
        <p:nvSpPr>
          <p:cNvPr id="13" name="矩形 12"/>
          <p:cNvSpPr/>
          <p:nvPr>
            <p:custDataLst>
              <p:tags r:id="rId9"/>
            </p:custDataLst>
          </p:nvPr>
        </p:nvSpPr>
        <p:spPr>
          <a:xfrm>
            <a:off x="9072245" y="3641090"/>
            <a:ext cx="3048000" cy="818515"/>
          </a:xfrm>
          <a:prstGeom prst="rect">
            <a:avLst/>
          </a:prstGeom>
          <a:noFill/>
          <a:ln w="12700" cap="flat" cmpd="sng" algn="ctr">
            <a:noFill/>
            <a:prstDash val="solid"/>
            <a:miter lim="800000"/>
          </a:ln>
          <a:effectLst/>
        </p:spPr>
        <p:txBody>
          <a:bodyPr wrap="square" rtlCol="0" anchor="ctr">
            <a:noAutofit/>
          </a:bodyPr>
          <a:lstStyle/>
          <a:p>
            <a:pPr algn="r">
              <a:lnSpc>
                <a:spcPct val="80000"/>
              </a:lnSpc>
              <a:spcAft>
                <a:spcPts val="0"/>
              </a:spcAft>
            </a:pPr>
            <a:r>
              <a:rPr lang="zh-CN" sz="2400" dirty="0">
                <a:solidFill>
                  <a:schemeClr val="tx1"/>
                </a:solidFill>
                <a:effectLst/>
              </a:rPr>
              <a:t>对于机会，就是你在什么阶段进入这个行业，对你来说有没有机会，大不大，这样来阐述，或者说你为什么有机会来改变这个行业。</a:t>
            </a:r>
          </a:p>
        </p:txBody>
      </p:sp>
      <p:sp>
        <p:nvSpPr>
          <p:cNvPr id="14" name="矩形 13"/>
          <p:cNvSpPr/>
          <p:nvPr>
            <p:custDataLst>
              <p:tags r:id="rId10"/>
            </p:custDataLst>
          </p:nvPr>
        </p:nvSpPr>
        <p:spPr>
          <a:xfrm>
            <a:off x="3018509" y="2321790"/>
            <a:ext cx="1692276" cy="737824"/>
          </a:xfrm>
          <a:prstGeom prst="rect">
            <a:avLst/>
          </a:prstGeom>
          <a:noFill/>
          <a:ln w="12700" cap="flat" cmpd="sng" algn="ctr">
            <a:noFill/>
            <a:prstDash val="solid"/>
            <a:miter lim="800000"/>
          </a:ln>
          <a:effectLst/>
        </p:spPr>
        <p:txBody>
          <a:bodyPr wrap="square" rtlCol="0" anchor="ctr">
            <a:noAutofit/>
          </a:bodyPr>
          <a:lstStyle/>
          <a:p>
            <a:pPr algn="ctr">
              <a:lnSpc>
                <a:spcPct val="80000"/>
              </a:lnSpc>
              <a:spcAft>
                <a:spcPts val="0"/>
              </a:spcAft>
            </a:pPr>
            <a:r>
              <a:rPr lang="zh-CN" altLang="en-US" sz="3600" dirty="0">
                <a:solidFill>
                  <a:srgbClr val="FFFFFF"/>
                </a:solidFill>
                <a:effectLst/>
                <a:latin typeface="Calibri Light" panose="020F0302020204030204" charset="0"/>
                <a:ea typeface="宋体" panose="02010600030101010101" pitchFamily="2" charset="-122"/>
                <a:cs typeface="+mn-ea"/>
              </a:rPr>
              <a:t>优势</a:t>
            </a:r>
          </a:p>
        </p:txBody>
      </p:sp>
      <p:sp>
        <p:nvSpPr>
          <p:cNvPr id="15" name="矩形 14"/>
          <p:cNvSpPr/>
          <p:nvPr>
            <p:custDataLst>
              <p:tags r:id="rId11"/>
            </p:custDataLst>
          </p:nvPr>
        </p:nvSpPr>
        <p:spPr>
          <a:xfrm>
            <a:off x="33515" y="420050"/>
            <a:ext cx="3338830" cy="2761615"/>
          </a:xfrm>
          <a:prstGeom prst="rect">
            <a:avLst/>
          </a:prstGeom>
          <a:noFill/>
          <a:ln w="12700" cap="flat" cmpd="sng" algn="ctr">
            <a:noFill/>
            <a:prstDash val="solid"/>
            <a:miter lim="800000"/>
          </a:ln>
          <a:effectLst/>
        </p:spPr>
        <p:txBody>
          <a:bodyPr wrap="square" rtlCol="0" anchor="ctr">
            <a:noAutofit/>
          </a:bodyPr>
          <a:lstStyle/>
          <a:p>
            <a:pPr algn="l">
              <a:lnSpc>
                <a:spcPct val="100000"/>
              </a:lnSpc>
              <a:spcAft>
                <a:spcPts val="0"/>
              </a:spcAft>
            </a:pPr>
            <a:r>
              <a:rPr lang="zh-CN" sz="2400" dirty="0">
                <a:solidFill>
                  <a:schemeClr val="tx1"/>
                </a:solidFill>
                <a:effectLst/>
              </a:rPr>
              <a:t>首先是自己产品的优势，其次自己产品的劣势，再次是机会，阐述好产品的优势，越细致越好</a:t>
            </a:r>
          </a:p>
        </p:txBody>
      </p:sp>
      <p:sp>
        <p:nvSpPr>
          <p:cNvPr id="16" name="矩形 15"/>
          <p:cNvSpPr/>
          <p:nvPr>
            <p:custDataLst>
              <p:tags r:id="rId12"/>
            </p:custDataLst>
          </p:nvPr>
        </p:nvSpPr>
        <p:spPr>
          <a:xfrm>
            <a:off x="4546599" y="5006124"/>
            <a:ext cx="2664830" cy="506659"/>
          </a:xfrm>
          <a:prstGeom prst="rect">
            <a:avLst/>
          </a:prstGeom>
          <a:noFill/>
          <a:ln w="12700" cap="flat" cmpd="sng" algn="ctr">
            <a:noFill/>
            <a:prstDash val="solid"/>
            <a:miter lim="800000"/>
          </a:ln>
          <a:effectLst/>
        </p:spPr>
        <p:txBody>
          <a:bodyPr wrap="square" rtlCol="0" anchor="ctr">
            <a:noAutofit/>
          </a:bodyPr>
          <a:lstStyle/>
          <a:p>
            <a:pPr algn="ctr">
              <a:lnSpc>
                <a:spcPct val="80000"/>
              </a:lnSpc>
              <a:spcAft>
                <a:spcPts val="0"/>
              </a:spcAft>
            </a:pPr>
            <a:r>
              <a:rPr lang="zh-CN" sz="3600" dirty="0">
                <a:solidFill>
                  <a:srgbClr val="FFFFFF"/>
                </a:solidFill>
                <a:effectLst/>
                <a:latin typeface="Calibri Light" panose="020F0302020204030204" charset="0"/>
                <a:ea typeface="宋体" panose="02010600030101010101" pitchFamily="2" charset="-122"/>
                <a:cs typeface="+mn-ea"/>
              </a:rPr>
              <a:t>劣势</a:t>
            </a:r>
          </a:p>
        </p:txBody>
      </p:sp>
      <p:sp>
        <p:nvSpPr>
          <p:cNvPr id="17" name="矩形 16"/>
          <p:cNvSpPr/>
          <p:nvPr>
            <p:custDataLst>
              <p:tags r:id="rId13"/>
            </p:custDataLst>
          </p:nvPr>
        </p:nvSpPr>
        <p:spPr>
          <a:xfrm>
            <a:off x="136525" y="2910840"/>
            <a:ext cx="3122295" cy="3616325"/>
          </a:xfrm>
          <a:prstGeom prst="rect">
            <a:avLst/>
          </a:prstGeom>
          <a:noFill/>
          <a:ln w="12700" cap="flat" cmpd="sng" algn="ctr">
            <a:noFill/>
            <a:prstDash val="solid"/>
            <a:miter lim="800000"/>
          </a:ln>
          <a:effectLst/>
        </p:spPr>
        <p:txBody>
          <a:bodyPr wrap="square" rtlCol="0" anchor="ctr">
            <a:noAutofit/>
          </a:bodyPr>
          <a:lstStyle/>
          <a:p>
            <a:pPr algn="l">
              <a:lnSpc>
                <a:spcPct val="90000"/>
              </a:lnSpc>
              <a:spcAft>
                <a:spcPts val="0"/>
              </a:spcAft>
            </a:pPr>
            <a:r>
              <a:rPr lang="zh-CN" sz="2400" dirty="0">
                <a:solidFill>
                  <a:schemeClr val="tx1"/>
                </a:solidFill>
                <a:effectLst/>
              </a:rPr>
              <a:t>其次是产品的劣势，</a:t>
            </a:r>
            <a:r>
              <a:rPr lang="zh-CN" altLang="en-US" sz="2400" dirty="0">
                <a:solidFill>
                  <a:schemeClr val="tx1"/>
                </a:solidFill>
                <a:effectLst/>
              </a:rPr>
              <a:t>分析</a:t>
            </a:r>
            <a:r>
              <a:rPr lang="zh-CN" sz="2400" dirty="0">
                <a:solidFill>
                  <a:schemeClr val="tx1"/>
                </a:solidFill>
                <a:effectLst/>
              </a:rPr>
              <a:t>市场和产品本身的劣势</a:t>
            </a:r>
          </a:p>
        </p:txBody>
      </p:sp>
      <p:sp>
        <p:nvSpPr>
          <p:cNvPr id="18" name="矩形 17"/>
          <p:cNvSpPr/>
          <p:nvPr>
            <p:custDataLst>
              <p:tags r:id="rId14"/>
            </p:custDataLst>
          </p:nvPr>
        </p:nvSpPr>
        <p:spPr>
          <a:xfrm>
            <a:off x="5385512" y="628168"/>
            <a:ext cx="2063258" cy="506659"/>
          </a:xfrm>
          <a:prstGeom prst="rect">
            <a:avLst/>
          </a:prstGeom>
          <a:noFill/>
          <a:ln w="12700" cap="flat" cmpd="sng" algn="ctr">
            <a:noFill/>
            <a:prstDash val="solid"/>
            <a:miter lim="800000"/>
          </a:ln>
          <a:effectLst/>
        </p:spPr>
        <p:txBody>
          <a:bodyPr wrap="square" rtlCol="0" anchor="ctr">
            <a:noAutofit/>
          </a:bodyPr>
          <a:lstStyle/>
          <a:p>
            <a:pPr algn="ctr">
              <a:lnSpc>
                <a:spcPct val="80000"/>
              </a:lnSpc>
              <a:spcAft>
                <a:spcPts val="0"/>
              </a:spcAft>
            </a:pPr>
            <a:r>
              <a:rPr lang="zh-CN" sz="3600" dirty="0">
                <a:solidFill>
                  <a:srgbClr val="FFFFFF"/>
                </a:solidFill>
                <a:effectLst/>
                <a:latin typeface="Calibri Light" panose="020F0302020204030204" charset="0"/>
                <a:ea typeface="宋体" panose="02010600030101010101" pitchFamily="2" charset="-122"/>
                <a:cs typeface="+mn-ea"/>
              </a:rPr>
              <a:t>威胁</a:t>
            </a:r>
          </a:p>
        </p:txBody>
      </p:sp>
      <p:sp>
        <p:nvSpPr>
          <p:cNvPr id="19" name="矩形 18"/>
          <p:cNvSpPr/>
          <p:nvPr>
            <p:custDataLst>
              <p:tags r:id="rId15"/>
            </p:custDataLst>
          </p:nvPr>
        </p:nvSpPr>
        <p:spPr>
          <a:xfrm>
            <a:off x="5591364" y="1054764"/>
            <a:ext cx="1802908" cy="811148"/>
          </a:xfrm>
          <a:prstGeom prst="rect">
            <a:avLst/>
          </a:prstGeom>
          <a:noFill/>
          <a:ln w="12700" cap="flat" cmpd="sng" algn="ctr">
            <a:noFill/>
            <a:prstDash val="solid"/>
            <a:miter lim="800000"/>
          </a:ln>
          <a:effectLst/>
        </p:spPr>
        <p:txBody>
          <a:bodyPr wrap="square" rtlCol="0" anchor="ctr">
            <a:noAutofit/>
          </a:bodyPr>
          <a:lstStyle/>
          <a:p>
            <a:pPr algn="ctr">
              <a:lnSpc>
                <a:spcPct val="80000"/>
              </a:lnSpc>
              <a:spcAft>
                <a:spcPts val="0"/>
              </a:spcAft>
            </a:pPr>
            <a:r>
              <a:rPr lang="zh-CN" sz="2000" dirty="0">
                <a:solidFill>
                  <a:srgbClr val="FFFFFF"/>
                </a:solidFill>
                <a:effectLst/>
              </a:rPr>
              <a:t>同类产品竞争</a:t>
            </a:r>
          </a:p>
        </p:txBody>
      </p:sp>
      <p:sp>
        <p:nvSpPr>
          <p:cNvPr id="27" name="文本框 26">
            <a:extLst>
              <a:ext uri="{FF2B5EF4-FFF2-40B4-BE49-F238E27FC236}">
                <a16:creationId xmlns:a16="http://schemas.microsoft.com/office/drawing/2014/main" id="{DC1B12F7-5A76-4748-99BA-E26F71986561}"/>
              </a:ext>
            </a:extLst>
          </p:cNvPr>
          <p:cNvSpPr txBox="1"/>
          <p:nvPr>
            <p:custDataLst>
              <p:tags r:id="rId16"/>
            </p:custDataLst>
          </p:nvPr>
        </p:nvSpPr>
        <p:spPr>
          <a:xfrm>
            <a:off x="130679" y="238601"/>
            <a:ext cx="4747890" cy="393378"/>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2800" dirty="0">
                <a:solidFill>
                  <a:srgbClr val="C00000"/>
                </a:solidFill>
                <a:effectLst>
                  <a:outerShdw blurRad="38100" dist="25400" dir="5400000" algn="ctr" rotWithShape="0">
                    <a:srgbClr val="6E747A">
                      <a:alpha val="43000"/>
                    </a:srgbClr>
                  </a:outerShdw>
                </a:effectLst>
                <a:sym typeface="+mn-ea"/>
              </a:rPr>
              <a:t>SWOT</a:t>
            </a:r>
            <a:r>
              <a:rPr lang="zh-CN" altLang="en-US" sz="2800" dirty="0">
                <a:solidFill>
                  <a:srgbClr val="C00000"/>
                </a:solidFill>
                <a:effectLst>
                  <a:outerShdw blurRad="38100" dist="25400" dir="5400000" algn="ctr" rotWithShape="0">
                    <a:srgbClr val="6E747A">
                      <a:alpha val="43000"/>
                    </a:srgbClr>
                  </a:outerShdw>
                </a:effectLst>
                <a:sym typeface="+mn-ea"/>
              </a:rPr>
              <a:t>分析</a:t>
            </a:r>
            <a:r>
              <a:rPr kumimoji="0" lang="zh-CN" altLang="en-US" sz="2800" b="0" i="0" u="none" strike="noStrike" kern="1200" cap="none" spc="200" normalizeH="0" baseline="0" noProof="0" dirty="0">
                <a:ln>
                  <a:noFill/>
                </a:ln>
                <a:solidFill>
                  <a:srgbClr val="C000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sym typeface="+mn-ea"/>
              </a:rPr>
              <a:t>：</a:t>
            </a:r>
            <a:endParaRPr kumimoji="0" lang="zh-CN" altLang="en-US" sz="28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46186" y="1692170"/>
            <a:ext cx="2171334" cy="3770263"/>
          </a:xfrm>
          <a:prstGeom prst="rect">
            <a:avLst/>
          </a:prstGeom>
          <a:noFill/>
        </p:spPr>
        <p:txBody>
          <a:bodyPr wrap="square" lIns="90000" tIns="46800" rIns="90000" bIns="468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1" i="0" u="none" strike="noStrike" kern="1200" cap="none" spc="0" normalizeH="0" baseline="0" noProof="0" dirty="0">
                <a:ln>
                  <a:noFill/>
                </a:ln>
                <a:solidFill>
                  <a:srgbClr val="FFFFFF"/>
                </a:solidFill>
                <a:effectLst/>
                <a:uLnTx/>
                <a:uFillTx/>
                <a:latin typeface="Arial"/>
                <a:ea typeface="微软雅黑"/>
                <a:cs typeface="+mn-cs"/>
              </a:rPr>
              <a:t>4</a:t>
            </a:r>
          </a:p>
        </p:txBody>
      </p:sp>
      <p:sp>
        <p:nvSpPr>
          <p:cNvPr id="4" name="标题 3"/>
          <p:cNvSpPr>
            <a:spLocks noGrp="1"/>
          </p:cNvSpPr>
          <p:nvPr>
            <p:ph type="title"/>
            <p:custDataLst>
              <p:tags r:id="rId3"/>
            </p:custDataLst>
          </p:nvPr>
        </p:nvSpPr>
        <p:spPr/>
        <p:txBody>
          <a:bodyPr>
            <a:normAutofit/>
          </a:bodyPr>
          <a:lstStyle/>
          <a:p>
            <a:r>
              <a:rPr lang="zh-CN" altLang="en-US" dirty="0">
                <a:sym typeface="Arial" panose="020B0604020202020204" pitchFamily="34" charset="0"/>
              </a:rPr>
              <a:t>营销</a:t>
            </a:r>
            <a:r>
              <a:rPr lang="en-US" altLang="zh-CN" dirty="0" err="1">
                <a:sym typeface="Arial" panose="020B0604020202020204" pitchFamily="34" charset="0"/>
              </a:rPr>
              <a:t>策略如何</a:t>
            </a:r>
            <a:r>
              <a:rPr lang="zh-CN" altLang="en-US" dirty="0">
                <a:sym typeface="Arial" panose="020B0604020202020204" pitchFamily="34" charset="0"/>
              </a:rPr>
              <a:t>写</a:t>
            </a:r>
            <a:endParaRPr lang="zh-CN" altLang="en-US" dirty="0">
              <a:effectLst/>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custDataLst>
              <p:tags r:id="rId2"/>
            </p:custDataLst>
          </p:nvPr>
        </p:nvSpPr>
        <p:spPr>
          <a:xfrm>
            <a:off x="603651" y="579730"/>
            <a:ext cx="3632200" cy="629920"/>
          </a:xfrm>
          <a:prstGeom prst="rect">
            <a:avLst/>
          </a:prstGeom>
          <a:noFill/>
        </p:spPr>
        <p:txBody>
          <a:bodyPr wrap="none" lIns="101600" tIns="38100" rIns="63500" bIns="381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3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市场营销的手段一般有以下几个方面</a:t>
            </a:r>
          </a:p>
        </p:txBody>
      </p:sp>
      <p:sp>
        <p:nvSpPr>
          <p:cNvPr id="19" name="Rectangle 18"/>
          <p:cNvSpPr/>
          <p:nvPr>
            <p:custDataLst>
              <p:tags r:id="rId3"/>
            </p:custDataLst>
          </p:nvPr>
        </p:nvSpPr>
        <p:spPr>
          <a:xfrm>
            <a:off x="774065" y="4702175"/>
            <a:ext cx="284480" cy="39878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FontAwesome" pitchFamily="2" charset="0"/>
                <a:ea typeface="微软雅黑" panose="020B0503020204020204" charset="-122"/>
                <a:cs typeface="+mn-ea"/>
              </a:rPr>
              <a:t> </a:t>
            </a:r>
          </a:p>
        </p:txBody>
      </p:sp>
      <p:sp>
        <p:nvSpPr>
          <p:cNvPr id="22" name="铅笔"/>
          <p:cNvSpPr>
            <a:spLocks noChangeAspect="1"/>
          </p:cNvSpPr>
          <p:nvPr>
            <p:custDataLst>
              <p:tags r:id="rId4"/>
            </p:custDataLst>
          </p:nvPr>
        </p:nvSpPr>
        <p:spPr bwMode="auto">
          <a:xfrm>
            <a:off x="533366" y="1800682"/>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FC000"/>
          </a:solidFill>
          <a:ln w="12700" cmpd="sng">
            <a:solidFill>
              <a:srgbClr val="FFFFFF"/>
            </a:solidFill>
            <a:prstDash val="solid"/>
          </a:ln>
        </p:spPr>
      </p:sp>
      <p:sp>
        <p:nvSpPr>
          <p:cNvPr id="21" name="笔记本"/>
          <p:cNvSpPr>
            <a:spLocks noChangeAspect="1"/>
          </p:cNvSpPr>
          <p:nvPr>
            <p:custDataLst>
              <p:tags r:id="rId5"/>
            </p:custDataLst>
          </p:nvPr>
        </p:nvSpPr>
        <p:spPr bwMode="auto">
          <a:xfrm>
            <a:off x="4430560" y="1587232"/>
            <a:ext cx="609600" cy="490855"/>
          </a:xfrm>
          <a:custGeom>
            <a:avLst/>
            <a:gdLst>
              <a:gd name="connsiteX0" fmla="*/ 491833 w 607639"/>
              <a:gd name="connsiteY0" fmla="*/ 276241 h 489160"/>
              <a:gd name="connsiteX1" fmla="*/ 362432 w 607639"/>
              <a:gd name="connsiteY1" fmla="*/ 296417 h 489160"/>
              <a:gd name="connsiteX2" fmla="*/ 362432 w 607639"/>
              <a:gd name="connsiteY2" fmla="*/ 332858 h 489160"/>
              <a:gd name="connsiteX3" fmla="*/ 491833 w 607639"/>
              <a:gd name="connsiteY3" fmla="*/ 312682 h 489160"/>
              <a:gd name="connsiteX4" fmla="*/ 115717 w 607639"/>
              <a:gd name="connsiteY4" fmla="*/ 276241 h 489160"/>
              <a:gd name="connsiteX5" fmla="*/ 115717 w 607639"/>
              <a:gd name="connsiteY5" fmla="*/ 312682 h 489160"/>
              <a:gd name="connsiteX6" fmla="*/ 245207 w 607639"/>
              <a:gd name="connsiteY6" fmla="*/ 332858 h 489160"/>
              <a:gd name="connsiteX7" fmla="*/ 245207 w 607639"/>
              <a:gd name="connsiteY7" fmla="*/ 296417 h 489160"/>
              <a:gd name="connsiteX8" fmla="*/ 491833 w 607639"/>
              <a:gd name="connsiteY8" fmla="*/ 209758 h 489160"/>
              <a:gd name="connsiteX9" fmla="*/ 362432 w 607639"/>
              <a:gd name="connsiteY9" fmla="*/ 229934 h 489160"/>
              <a:gd name="connsiteX10" fmla="*/ 362432 w 607639"/>
              <a:gd name="connsiteY10" fmla="*/ 266375 h 489160"/>
              <a:gd name="connsiteX11" fmla="*/ 491833 w 607639"/>
              <a:gd name="connsiteY11" fmla="*/ 246200 h 489160"/>
              <a:gd name="connsiteX12" fmla="*/ 115717 w 607639"/>
              <a:gd name="connsiteY12" fmla="*/ 209758 h 489160"/>
              <a:gd name="connsiteX13" fmla="*/ 115717 w 607639"/>
              <a:gd name="connsiteY13" fmla="*/ 246200 h 489160"/>
              <a:gd name="connsiteX14" fmla="*/ 245207 w 607639"/>
              <a:gd name="connsiteY14" fmla="*/ 266375 h 489160"/>
              <a:gd name="connsiteX15" fmla="*/ 245207 w 607639"/>
              <a:gd name="connsiteY15" fmla="*/ 229934 h 489160"/>
              <a:gd name="connsiteX16" fmla="*/ 491833 w 607639"/>
              <a:gd name="connsiteY16" fmla="*/ 143187 h 489160"/>
              <a:gd name="connsiteX17" fmla="*/ 362432 w 607639"/>
              <a:gd name="connsiteY17" fmla="*/ 163363 h 489160"/>
              <a:gd name="connsiteX18" fmla="*/ 362432 w 607639"/>
              <a:gd name="connsiteY18" fmla="*/ 199893 h 489160"/>
              <a:gd name="connsiteX19" fmla="*/ 491833 w 607639"/>
              <a:gd name="connsiteY19" fmla="*/ 179717 h 489160"/>
              <a:gd name="connsiteX20" fmla="*/ 115717 w 607639"/>
              <a:gd name="connsiteY20" fmla="*/ 143187 h 489160"/>
              <a:gd name="connsiteX21" fmla="*/ 115717 w 607639"/>
              <a:gd name="connsiteY21" fmla="*/ 179717 h 489160"/>
              <a:gd name="connsiteX22" fmla="*/ 245207 w 607639"/>
              <a:gd name="connsiteY22" fmla="*/ 199893 h 489160"/>
              <a:gd name="connsiteX23" fmla="*/ 245207 w 607639"/>
              <a:gd name="connsiteY23" fmla="*/ 163363 h 489160"/>
              <a:gd name="connsiteX24" fmla="*/ 491833 w 607639"/>
              <a:gd name="connsiteY24" fmla="*/ 76704 h 489160"/>
              <a:gd name="connsiteX25" fmla="*/ 362432 w 607639"/>
              <a:gd name="connsiteY25" fmla="*/ 96880 h 489160"/>
              <a:gd name="connsiteX26" fmla="*/ 362432 w 607639"/>
              <a:gd name="connsiteY26" fmla="*/ 133321 h 489160"/>
              <a:gd name="connsiteX27" fmla="*/ 491833 w 607639"/>
              <a:gd name="connsiteY27" fmla="*/ 113145 h 489160"/>
              <a:gd name="connsiteX28" fmla="*/ 115717 w 607639"/>
              <a:gd name="connsiteY28" fmla="*/ 76704 h 489160"/>
              <a:gd name="connsiteX29" fmla="*/ 115717 w 607639"/>
              <a:gd name="connsiteY29" fmla="*/ 113145 h 489160"/>
              <a:gd name="connsiteX30" fmla="*/ 245207 w 607639"/>
              <a:gd name="connsiteY30" fmla="*/ 133321 h 489160"/>
              <a:gd name="connsiteX31" fmla="*/ 245207 w 607639"/>
              <a:gd name="connsiteY31" fmla="*/ 96880 h 489160"/>
              <a:gd name="connsiteX32" fmla="*/ 607639 w 607639"/>
              <a:gd name="connsiteY32" fmla="*/ 18770 h 489160"/>
              <a:gd name="connsiteX33" fmla="*/ 607639 w 607639"/>
              <a:gd name="connsiteY33" fmla="*/ 444903 h 489160"/>
              <a:gd name="connsiteX34" fmla="*/ 321849 w 607639"/>
              <a:gd name="connsiteY34" fmla="*/ 489160 h 489160"/>
              <a:gd name="connsiteX35" fmla="*/ 321849 w 607639"/>
              <a:gd name="connsiteY35" fmla="*/ 446058 h 489160"/>
              <a:gd name="connsiteX36" fmla="*/ 568478 w 607639"/>
              <a:gd name="connsiteY36" fmla="*/ 407755 h 489160"/>
              <a:gd name="connsiteX37" fmla="*/ 568478 w 607639"/>
              <a:gd name="connsiteY37" fmla="*/ 24813 h 489160"/>
              <a:gd name="connsiteX38" fmla="*/ 0 w 607639"/>
              <a:gd name="connsiteY38" fmla="*/ 18770 h 489160"/>
              <a:gd name="connsiteX39" fmla="*/ 39072 w 607639"/>
              <a:gd name="connsiteY39" fmla="*/ 24813 h 489160"/>
              <a:gd name="connsiteX40" fmla="*/ 39072 w 607639"/>
              <a:gd name="connsiteY40" fmla="*/ 407755 h 489160"/>
              <a:gd name="connsiteX41" fmla="*/ 285790 w 607639"/>
              <a:gd name="connsiteY41" fmla="*/ 446058 h 489160"/>
              <a:gd name="connsiteX42" fmla="*/ 285790 w 607639"/>
              <a:gd name="connsiteY42" fmla="*/ 489160 h 489160"/>
              <a:gd name="connsiteX43" fmla="*/ 0 w 607639"/>
              <a:gd name="connsiteY43" fmla="*/ 444903 h 489160"/>
              <a:gd name="connsiteX44" fmla="*/ 532416 w 607639"/>
              <a:gd name="connsiteY44" fmla="*/ 0 h 489160"/>
              <a:gd name="connsiteX45" fmla="*/ 532416 w 607639"/>
              <a:gd name="connsiteY45" fmla="*/ 376943 h 489160"/>
              <a:gd name="connsiteX46" fmla="*/ 321849 w 607639"/>
              <a:gd name="connsiteY46" fmla="*/ 409562 h 489160"/>
              <a:gd name="connsiteX47" fmla="*/ 321849 w 607639"/>
              <a:gd name="connsiteY47" fmla="*/ 32708 h 489160"/>
              <a:gd name="connsiteX48" fmla="*/ 75223 w 607639"/>
              <a:gd name="connsiteY48" fmla="*/ 0 h 489160"/>
              <a:gd name="connsiteX49" fmla="*/ 285790 w 607639"/>
              <a:gd name="connsiteY49" fmla="*/ 32708 h 489160"/>
              <a:gd name="connsiteX50" fmla="*/ 285790 w 607639"/>
              <a:gd name="connsiteY50" fmla="*/ 409562 h 489160"/>
              <a:gd name="connsiteX51" fmla="*/ 75223 w 607639"/>
              <a:gd name="connsiteY51" fmla="*/ 376943 h 4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639" h="489160">
                <a:moveTo>
                  <a:pt x="491833" y="276241"/>
                </a:moveTo>
                <a:lnTo>
                  <a:pt x="362432" y="296417"/>
                </a:lnTo>
                <a:lnTo>
                  <a:pt x="362432" y="332858"/>
                </a:lnTo>
                <a:lnTo>
                  <a:pt x="491833" y="312682"/>
                </a:lnTo>
                <a:close/>
                <a:moveTo>
                  <a:pt x="115717" y="276241"/>
                </a:moveTo>
                <a:lnTo>
                  <a:pt x="115717" y="312682"/>
                </a:lnTo>
                <a:lnTo>
                  <a:pt x="245207" y="332858"/>
                </a:lnTo>
                <a:lnTo>
                  <a:pt x="245207" y="296417"/>
                </a:lnTo>
                <a:close/>
                <a:moveTo>
                  <a:pt x="491833" y="209758"/>
                </a:moveTo>
                <a:lnTo>
                  <a:pt x="362432" y="229934"/>
                </a:lnTo>
                <a:lnTo>
                  <a:pt x="362432" y="266375"/>
                </a:lnTo>
                <a:lnTo>
                  <a:pt x="491833" y="246200"/>
                </a:lnTo>
                <a:close/>
                <a:moveTo>
                  <a:pt x="115717" y="209758"/>
                </a:moveTo>
                <a:lnTo>
                  <a:pt x="115717" y="246200"/>
                </a:lnTo>
                <a:lnTo>
                  <a:pt x="245207" y="266375"/>
                </a:lnTo>
                <a:lnTo>
                  <a:pt x="245207" y="229934"/>
                </a:lnTo>
                <a:close/>
                <a:moveTo>
                  <a:pt x="491833" y="143187"/>
                </a:moveTo>
                <a:lnTo>
                  <a:pt x="362432" y="163363"/>
                </a:lnTo>
                <a:lnTo>
                  <a:pt x="362432" y="199893"/>
                </a:lnTo>
                <a:lnTo>
                  <a:pt x="491833" y="179717"/>
                </a:lnTo>
                <a:close/>
                <a:moveTo>
                  <a:pt x="115717" y="143187"/>
                </a:moveTo>
                <a:lnTo>
                  <a:pt x="115717" y="179717"/>
                </a:lnTo>
                <a:lnTo>
                  <a:pt x="245207" y="199893"/>
                </a:lnTo>
                <a:lnTo>
                  <a:pt x="245207" y="163363"/>
                </a:lnTo>
                <a:close/>
                <a:moveTo>
                  <a:pt x="491833" y="76704"/>
                </a:moveTo>
                <a:lnTo>
                  <a:pt x="362432" y="96880"/>
                </a:lnTo>
                <a:lnTo>
                  <a:pt x="362432" y="133321"/>
                </a:lnTo>
                <a:lnTo>
                  <a:pt x="491833" y="113145"/>
                </a:lnTo>
                <a:close/>
                <a:moveTo>
                  <a:pt x="115717" y="76704"/>
                </a:moveTo>
                <a:lnTo>
                  <a:pt x="115717" y="113145"/>
                </a:lnTo>
                <a:lnTo>
                  <a:pt x="245207" y="133321"/>
                </a:lnTo>
                <a:lnTo>
                  <a:pt x="245207" y="96880"/>
                </a:lnTo>
                <a:close/>
                <a:moveTo>
                  <a:pt x="607639" y="18770"/>
                </a:moveTo>
                <a:lnTo>
                  <a:pt x="607639" y="444903"/>
                </a:lnTo>
                <a:lnTo>
                  <a:pt x="321849" y="489160"/>
                </a:lnTo>
                <a:lnTo>
                  <a:pt x="321849" y="446058"/>
                </a:lnTo>
                <a:lnTo>
                  <a:pt x="568478" y="407755"/>
                </a:lnTo>
                <a:lnTo>
                  <a:pt x="568478" y="24813"/>
                </a:lnTo>
                <a:close/>
                <a:moveTo>
                  <a:pt x="0" y="18770"/>
                </a:moveTo>
                <a:lnTo>
                  <a:pt x="39072" y="24813"/>
                </a:lnTo>
                <a:lnTo>
                  <a:pt x="39072" y="407755"/>
                </a:lnTo>
                <a:lnTo>
                  <a:pt x="285790" y="446058"/>
                </a:lnTo>
                <a:lnTo>
                  <a:pt x="285790" y="489160"/>
                </a:lnTo>
                <a:lnTo>
                  <a:pt x="0" y="444903"/>
                </a:lnTo>
                <a:close/>
                <a:moveTo>
                  <a:pt x="532416" y="0"/>
                </a:moveTo>
                <a:lnTo>
                  <a:pt x="532416" y="376943"/>
                </a:lnTo>
                <a:lnTo>
                  <a:pt x="321849" y="409562"/>
                </a:lnTo>
                <a:lnTo>
                  <a:pt x="321849" y="32708"/>
                </a:lnTo>
                <a:close/>
                <a:moveTo>
                  <a:pt x="75223" y="0"/>
                </a:moveTo>
                <a:lnTo>
                  <a:pt x="285790" y="32708"/>
                </a:lnTo>
                <a:lnTo>
                  <a:pt x="285790" y="409562"/>
                </a:lnTo>
                <a:lnTo>
                  <a:pt x="75223" y="376943"/>
                </a:lnTo>
                <a:close/>
              </a:path>
            </a:pathLst>
          </a:custGeom>
          <a:solidFill>
            <a:srgbClr val="4276AA">
              <a:lumMod val="60000"/>
              <a:lumOff val="40000"/>
            </a:srgbClr>
          </a:solidFill>
          <a:ln>
            <a:noFill/>
          </a:ln>
        </p:spPr>
      </p:sp>
      <p:sp>
        <p:nvSpPr>
          <p:cNvPr id="45" name="文本框 44"/>
          <p:cNvSpPr txBox="1"/>
          <p:nvPr>
            <p:custDataLst>
              <p:tags r:id="rId6"/>
            </p:custDataLst>
          </p:nvPr>
        </p:nvSpPr>
        <p:spPr>
          <a:xfrm>
            <a:off x="5096033" y="2049136"/>
            <a:ext cx="2851150" cy="319405"/>
          </a:xfrm>
          <a:prstGeom prst="rect">
            <a:avLst/>
          </a:prstGeom>
          <a:noFill/>
        </p:spPr>
        <p:txBody>
          <a:bodyPr wrap="square" lIns="101600" tIns="0" rIns="82550" bIns="0" rtlCol="0">
            <a:noAutofit/>
          </a:body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50000"/>
                    <a:lumOff val="50000"/>
                  </a:srgbClr>
                </a:solidFill>
                <a:effectLst/>
                <a:uLnTx/>
                <a:uFillTx/>
                <a:latin typeface="Arial" panose="020B0604020202020204" pitchFamily="34" charset="0"/>
                <a:ea typeface="微软雅黑" panose="020B0503020204020204" charset="-122"/>
                <a:cs typeface="+mn-cs"/>
              </a:rPr>
              <a:t>电子邮件营销是以订阅的方式将行业及产品信息通过电子邮件的方式提供给所需要的用户，以此建立与用户之间的信任与信赖关系。</a:t>
            </a:r>
          </a:p>
        </p:txBody>
      </p:sp>
      <p:sp>
        <p:nvSpPr>
          <p:cNvPr id="46" name="文本框 45"/>
          <p:cNvSpPr txBox="1"/>
          <p:nvPr>
            <p:custDataLst>
              <p:tags r:id="rId7"/>
            </p:custDataLst>
          </p:nvPr>
        </p:nvSpPr>
        <p:spPr>
          <a:xfrm>
            <a:off x="5100888" y="1632939"/>
            <a:ext cx="2851150" cy="383540"/>
          </a:xfrm>
          <a:prstGeom prst="rect">
            <a:avLst/>
          </a:prstGeom>
          <a:noFill/>
        </p:spPr>
        <p:txBody>
          <a:bodyPr wrap="non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2、电子邮件营销</a:t>
            </a:r>
          </a:p>
        </p:txBody>
      </p:sp>
      <p:sp>
        <p:nvSpPr>
          <p:cNvPr id="50" name="文本框 49"/>
          <p:cNvSpPr txBox="1"/>
          <p:nvPr>
            <p:custDataLst>
              <p:tags r:id="rId8"/>
            </p:custDataLst>
          </p:nvPr>
        </p:nvSpPr>
        <p:spPr>
          <a:xfrm>
            <a:off x="5091747" y="4108450"/>
            <a:ext cx="2851150" cy="319405"/>
          </a:xfrm>
          <a:prstGeom prst="rect">
            <a:avLst/>
          </a:prstGeom>
          <a:noFill/>
        </p:spPr>
        <p:txBody>
          <a:bodyPr wrap="square" lIns="101600" tIns="0" rIns="82550" bIns="0" rtlCol="0">
            <a:noAutofit/>
          </a:body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50000"/>
                    <a:lumOff val="50000"/>
                  </a:srgbClr>
                </a:solidFill>
                <a:effectLst/>
                <a:uLnTx/>
                <a:uFillTx/>
                <a:latin typeface="Arial" panose="020B0604020202020204" pitchFamily="34" charset="0"/>
                <a:ea typeface="微软雅黑" panose="020B0503020204020204" charset="-122"/>
                <a:cs typeface="+mn-cs"/>
              </a:rPr>
              <a:t>通过一套合理有效的积分制度引导并刺激用户主动进行宣传，是建立在有意于用户基础之上的营销模式。</a:t>
            </a:r>
          </a:p>
        </p:txBody>
      </p:sp>
      <p:sp>
        <p:nvSpPr>
          <p:cNvPr id="51" name="文本框 50"/>
          <p:cNvSpPr txBox="1"/>
          <p:nvPr>
            <p:custDataLst>
              <p:tags r:id="rId9"/>
            </p:custDataLst>
          </p:nvPr>
        </p:nvSpPr>
        <p:spPr>
          <a:xfrm>
            <a:off x="5083258" y="3724910"/>
            <a:ext cx="2851150" cy="383540"/>
          </a:xfrm>
          <a:prstGeom prst="rect">
            <a:avLst/>
          </a:prstGeom>
          <a:noFill/>
        </p:spPr>
        <p:txBody>
          <a:bodyPr wrap="non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4、病毒式营销</a:t>
            </a:r>
          </a:p>
        </p:txBody>
      </p:sp>
      <p:sp>
        <p:nvSpPr>
          <p:cNvPr id="25" name="笔记本"/>
          <p:cNvSpPr>
            <a:spLocks noChangeAspect="1"/>
          </p:cNvSpPr>
          <p:nvPr>
            <p:custDataLst>
              <p:tags r:id="rId10"/>
            </p:custDataLst>
          </p:nvPr>
        </p:nvSpPr>
        <p:spPr bwMode="auto">
          <a:xfrm>
            <a:off x="4481042" y="3545459"/>
            <a:ext cx="508635" cy="609600"/>
          </a:xfrm>
          <a:custGeom>
            <a:avLst/>
            <a:gdLst>
              <a:gd name="T0" fmla="*/ 334 w 4334"/>
              <a:gd name="T1" fmla="*/ 0 h 5200"/>
              <a:gd name="T2" fmla="*/ 334 w 4334"/>
              <a:gd name="T3" fmla="*/ 400 h 5200"/>
              <a:gd name="T4" fmla="*/ 0 w 4334"/>
              <a:gd name="T5" fmla="*/ 400 h 5200"/>
              <a:gd name="T6" fmla="*/ 0 w 4334"/>
              <a:gd name="T7" fmla="*/ 800 h 5200"/>
              <a:gd name="T8" fmla="*/ 334 w 4334"/>
              <a:gd name="T9" fmla="*/ 800 h 5200"/>
              <a:gd name="T10" fmla="*/ 334 w 4334"/>
              <a:gd name="T11" fmla="*/ 1733 h 5200"/>
              <a:gd name="T12" fmla="*/ 0 w 4334"/>
              <a:gd name="T13" fmla="*/ 1733 h 5200"/>
              <a:gd name="T14" fmla="*/ 0 w 4334"/>
              <a:gd name="T15" fmla="*/ 2133 h 5200"/>
              <a:gd name="T16" fmla="*/ 334 w 4334"/>
              <a:gd name="T17" fmla="*/ 2133 h 5200"/>
              <a:gd name="T18" fmla="*/ 334 w 4334"/>
              <a:gd name="T19" fmla="*/ 3067 h 5200"/>
              <a:gd name="T20" fmla="*/ 0 w 4334"/>
              <a:gd name="T21" fmla="*/ 3067 h 5200"/>
              <a:gd name="T22" fmla="*/ 0 w 4334"/>
              <a:gd name="T23" fmla="*/ 3467 h 5200"/>
              <a:gd name="T24" fmla="*/ 334 w 4334"/>
              <a:gd name="T25" fmla="*/ 3467 h 5200"/>
              <a:gd name="T26" fmla="*/ 334 w 4334"/>
              <a:gd name="T27" fmla="*/ 4400 h 5200"/>
              <a:gd name="T28" fmla="*/ 0 w 4334"/>
              <a:gd name="T29" fmla="*/ 4400 h 5200"/>
              <a:gd name="T30" fmla="*/ 0 w 4334"/>
              <a:gd name="T31" fmla="*/ 4800 h 5200"/>
              <a:gd name="T32" fmla="*/ 334 w 4334"/>
              <a:gd name="T33" fmla="*/ 4800 h 5200"/>
              <a:gd name="T34" fmla="*/ 334 w 4334"/>
              <a:gd name="T35" fmla="*/ 5200 h 5200"/>
              <a:gd name="T36" fmla="*/ 4334 w 4334"/>
              <a:gd name="T37" fmla="*/ 5200 h 5200"/>
              <a:gd name="T38" fmla="*/ 4334 w 4334"/>
              <a:gd name="T39" fmla="*/ 0 h 5200"/>
              <a:gd name="T40" fmla="*/ 334 w 4334"/>
              <a:gd name="T41" fmla="*/ 0 h 5200"/>
              <a:gd name="T42" fmla="*/ 2663 w 4334"/>
              <a:gd name="T43" fmla="*/ 1800 h 5200"/>
              <a:gd name="T44" fmla="*/ 2334 w 4334"/>
              <a:gd name="T45" fmla="*/ 1627 h 5200"/>
              <a:gd name="T46" fmla="*/ 2004 w 4334"/>
              <a:gd name="T47" fmla="*/ 1800 h 5200"/>
              <a:gd name="T48" fmla="*/ 2067 w 4334"/>
              <a:gd name="T49" fmla="*/ 1433 h 5200"/>
              <a:gd name="T50" fmla="*/ 1800 w 4334"/>
              <a:gd name="T51" fmla="*/ 1173 h 5200"/>
              <a:gd name="T52" fmla="*/ 2169 w 4334"/>
              <a:gd name="T53" fmla="*/ 1119 h 5200"/>
              <a:gd name="T54" fmla="*/ 2334 w 4334"/>
              <a:gd name="T55" fmla="*/ 786 h 5200"/>
              <a:gd name="T56" fmla="*/ 2498 w 4334"/>
              <a:gd name="T57" fmla="*/ 1119 h 5200"/>
              <a:gd name="T58" fmla="*/ 2867 w 4334"/>
              <a:gd name="T59" fmla="*/ 1173 h 5200"/>
              <a:gd name="T60" fmla="*/ 2600 w 4334"/>
              <a:gd name="T61" fmla="*/ 1433 h 5200"/>
              <a:gd name="T62" fmla="*/ 2663 w 4334"/>
              <a:gd name="T63" fmla="*/ 1800 h 5200"/>
              <a:gd name="T64" fmla="*/ 3534 w 4334"/>
              <a:gd name="T65" fmla="*/ 2200 h 5200"/>
              <a:gd name="T66" fmla="*/ 3534 w 4334"/>
              <a:gd name="T67" fmla="*/ 2600 h 5200"/>
              <a:gd name="T68" fmla="*/ 1134 w 4334"/>
              <a:gd name="T69" fmla="*/ 2600 h 5200"/>
              <a:gd name="T70" fmla="*/ 1134 w 4334"/>
              <a:gd name="T71" fmla="*/ 2200 h 5200"/>
              <a:gd name="T72" fmla="*/ 3534 w 4334"/>
              <a:gd name="T73" fmla="*/ 2200 h 5200"/>
              <a:gd name="T74" fmla="*/ 3534 w 4334"/>
              <a:gd name="T75" fmla="*/ 3000 h 5200"/>
              <a:gd name="T76" fmla="*/ 3534 w 4334"/>
              <a:gd name="T77" fmla="*/ 3400 h 5200"/>
              <a:gd name="T78" fmla="*/ 1134 w 4334"/>
              <a:gd name="T79" fmla="*/ 3400 h 5200"/>
              <a:gd name="T80" fmla="*/ 1134 w 4334"/>
              <a:gd name="T81" fmla="*/ 3000 h 5200"/>
              <a:gd name="T82" fmla="*/ 3534 w 4334"/>
              <a:gd name="T83" fmla="*/ 3000 h 5200"/>
              <a:gd name="T84" fmla="*/ 3534 w 4334"/>
              <a:gd name="T85" fmla="*/ 3800 h 5200"/>
              <a:gd name="T86" fmla="*/ 3534 w 4334"/>
              <a:gd name="T87" fmla="*/ 4200 h 5200"/>
              <a:gd name="T88" fmla="*/ 1134 w 4334"/>
              <a:gd name="T89" fmla="*/ 4200 h 5200"/>
              <a:gd name="T90" fmla="*/ 1134 w 4334"/>
              <a:gd name="T91" fmla="*/ 3800 h 5200"/>
              <a:gd name="T92" fmla="*/ 3534 w 4334"/>
              <a:gd name="T93" fmla="*/ 3800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34" h="5200">
                <a:moveTo>
                  <a:pt x="334" y="0"/>
                </a:moveTo>
                <a:lnTo>
                  <a:pt x="334" y="400"/>
                </a:lnTo>
                <a:lnTo>
                  <a:pt x="0" y="400"/>
                </a:lnTo>
                <a:lnTo>
                  <a:pt x="0" y="800"/>
                </a:lnTo>
                <a:lnTo>
                  <a:pt x="334" y="800"/>
                </a:lnTo>
                <a:lnTo>
                  <a:pt x="334" y="1733"/>
                </a:lnTo>
                <a:lnTo>
                  <a:pt x="0" y="1733"/>
                </a:lnTo>
                <a:lnTo>
                  <a:pt x="0" y="2133"/>
                </a:lnTo>
                <a:lnTo>
                  <a:pt x="334" y="2133"/>
                </a:lnTo>
                <a:lnTo>
                  <a:pt x="334" y="3067"/>
                </a:lnTo>
                <a:lnTo>
                  <a:pt x="0" y="3067"/>
                </a:lnTo>
                <a:lnTo>
                  <a:pt x="0" y="3467"/>
                </a:lnTo>
                <a:lnTo>
                  <a:pt x="334" y="3467"/>
                </a:lnTo>
                <a:lnTo>
                  <a:pt x="334" y="4400"/>
                </a:lnTo>
                <a:lnTo>
                  <a:pt x="0" y="4400"/>
                </a:lnTo>
                <a:lnTo>
                  <a:pt x="0" y="4800"/>
                </a:lnTo>
                <a:lnTo>
                  <a:pt x="334" y="4800"/>
                </a:lnTo>
                <a:lnTo>
                  <a:pt x="334" y="5200"/>
                </a:lnTo>
                <a:lnTo>
                  <a:pt x="4334" y="5200"/>
                </a:lnTo>
                <a:lnTo>
                  <a:pt x="4334" y="0"/>
                </a:lnTo>
                <a:lnTo>
                  <a:pt x="334" y="0"/>
                </a:lnTo>
                <a:close/>
                <a:moveTo>
                  <a:pt x="2663" y="1800"/>
                </a:moveTo>
                <a:lnTo>
                  <a:pt x="2334" y="1627"/>
                </a:lnTo>
                <a:lnTo>
                  <a:pt x="2004" y="1800"/>
                </a:lnTo>
                <a:lnTo>
                  <a:pt x="2067" y="1433"/>
                </a:lnTo>
                <a:lnTo>
                  <a:pt x="1800" y="1173"/>
                </a:lnTo>
                <a:lnTo>
                  <a:pt x="2169" y="1119"/>
                </a:lnTo>
                <a:lnTo>
                  <a:pt x="2334" y="786"/>
                </a:lnTo>
                <a:lnTo>
                  <a:pt x="2498" y="1119"/>
                </a:lnTo>
                <a:lnTo>
                  <a:pt x="2867" y="1173"/>
                </a:lnTo>
                <a:lnTo>
                  <a:pt x="2600" y="1433"/>
                </a:lnTo>
                <a:lnTo>
                  <a:pt x="2663" y="1800"/>
                </a:lnTo>
                <a:close/>
                <a:moveTo>
                  <a:pt x="3534" y="2200"/>
                </a:moveTo>
                <a:lnTo>
                  <a:pt x="3534" y="2600"/>
                </a:lnTo>
                <a:lnTo>
                  <a:pt x="1134" y="2600"/>
                </a:lnTo>
                <a:lnTo>
                  <a:pt x="1134" y="2200"/>
                </a:lnTo>
                <a:lnTo>
                  <a:pt x="3534" y="2200"/>
                </a:lnTo>
                <a:close/>
                <a:moveTo>
                  <a:pt x="3534" y="3000"/>
                </a:moveTo>
                <a:lnTo>
                  <a:pt x="3534" y="3400"/>
                </a:lnTo>
                <a:lnTo>
                  <a:pt x="1134" y="3400"/>
                </a:lnTo>
                <a:lnTo>
                  <a:pt x="1134" y="3000"/>
                </a:lnTo>
                <a:lnTo>
                  <a:pt x="3534" y="3000"/>
                </a:lnTo>
                <a:close/>
                <a:moveTo>
                  <a:pt x="3534" y="3800"/>
                </a:moveTo>
                <a:lnTo>
                  <a:pt x="3534" y="4200"/>
                </a:lnTo>
                <a:lnTo>
                  <a:pt x="1134" y="4200"/>
                </a:lnTo>
                <a:lnTo>
                  <a:pt x="1134" y="3800"/>
                </a:lnTo>
                <a:lnTo>
                  <a:pt x="3534" y="3800"/>
                </a:lnTo>
                <a:close/>
              </a:path>
            </a:pathLst>
          </a:custGeom>
          <a:solidFill>
            <a:srgbClr val="F2733D"/>
          </a:solidFill>
          <a:ln>
            <a:noFill/>
          </a:ln>
        </p:spPr>
      </p:sp>
      <p:sp>
        <p:nvSpPr>
          <p:cNvPr id="40" name="文本框 39"/>
          <p:cNvSpPr txBox="1"/>
          <p:nvPr>
            <p:custDataLst>
              <p:tags r:id="rId11"/>
            </p:custDataLst>
          </p:nvPr>
        </p:nvSpPr>
        <p:spPr>
          <a:xfrm>
            <a:off x="1320448" y="3530854"/>
            <a:ext cx="2851150" cy="319405"/>
          </a:xfrm>
          <a:prstGeom prst="rect">
            <a:avLst/>
          </a:prstGeom>
          <a:noFill/>
        </p:spPr>
        <p:txBody>
          <a:bodyPr wrap="square" lIns="101600" tIns="0" rIns="82550" bIns="0" rtlCol="0">
            <a:noAutofit/>
          </a:body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50000"/>
                    <a:lumOff val="50000"/>
                  </a:srgbClr>
                </a:solidFill>
                <a:effectLst/>
                <a:uLnTx/>
                <a:uFillTx/>
                <a:latin typeface="Arial" panose="020B0604020202020204" pitchFamily="34" charset="0"/>
                <a:ea typeface="微软雅黑" panose="020B0503020204020204" charset="-122"/>
                <a:cs typeface="+mn-cs"/>
              </a:rPr>
              <a:t>顾名思义，即利用互联网即时聊天工具进行推广宣传的营销方式。</a:t>
            </a:r>
          </a:p>
        </p:txBody>
      </p:sp>
      <p:sp>
        <p:nvSpPr>
          <p:cNvPr id="41" name="文本框 40"/>
          <p:cNvSpPr txBox="1"/>
          <p:nvPr>
            <p:custDataLst>
              <p:tags r:id="rId12"/>
            </p:custDataLst>
          </p:nvPr>
        </p:nvSpPr>
        <p:spPr>
          <a:xfrm>
            <a:off x="1273141" y="3133090"/>
            <a:ext cx="2851150" cy="383540"/>
          </a:xfrm>
          <a:prstGeom prst="rect">
            <a:avLst/>
          </a:prstGeom>
          <a:noFill/>
        </p:spPr>
        <p:txBody>
          <a:bodyPr wrap="non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3、即时通讯营销</a:t>
            </a:r>
          </a:p>
        </p:txBody>
      </p:sp>
      <p:sp>
        <p:nvSpPr>
          <p:cNvPr id="26" name="黑板"/>
          <p:cNvSpPr>
            <a:spLocks noChangeAspect="1"/>
          </p:cNvSpPr>
          <p:nvPr>
            <p:custDataLst>
              <p:tags r:id="rId13"/>
            </p:custDataLst>
          </p:nvPr>
        </p:nvSpPr>
        <p:spPr bwMode="auto">
          <a:xfrm>
            <a:off x="533366" y="3184525"/>
            <a:ext cx="599440" cy="609600"/>
          </a:xfrm>
          <a:custGeom>
            <a:avLst/>
            <a:gdLst>
              <a:gd name="T0" fmla="*/ 1387 w 2543"/>
              <a:gd name="T1" fmla="*/ 1042 h 2591"/>
              <a:gd name="T2" fmla="*/ 1406 w 2543"/>
              <a:gd name="T3" fmla="*/ 962 h 2591"/>
              <a:gd name="T4" fmla="*/ 1484 w 2543"/>
              <a:gd name="T5" fmla="*/ 978 h 2591"/>
              <a:gd name="T6" fmla="*/ 2367 w 2543"/>
              <a:gd name="T7" fmla="*/ 2324 h 2591"/>
              <a:gd name="T8" fmla="*/ 2315 w 2543"/>
              <a:gd name="T9" fmla="*/ 2378 h 2591"/>
              <a:gd name="T10" fmla="*/ 2236 w 2543"/>
              <a:gd name="T11" fmla="*/ 2361 h 2591"/>
              <a:gd name="T12" fmla="*/ 2543 w 2543"/>
              <a:gd name="T13" fmla="*/ 262 h 2591"/>
              <a:gd name="T14" fmla="*/ 2409 w 2543"/>
              <a:gd name="T15" fmla="*/ 329 h 2591"/>
              <a:gd name="T16" fmla="*/ 2370 w 2543"/>
              <a:gd name="T17" fmla="*/ 2058 h 2591"/>
              <a:gd name="T18" fmla="*/ 1935 w 2543"/>
              <a:gd name="T19" fmla="*/ 1301 h 2591"/>
              <a:gd name="T20" fmla="*/ 1935 w 2543"/>
              <a:gd name="T21" fmla="*/ 1168 h 2591"/>
              <a:gd name="T22" fmla="*/ 1595 w 2543"/>
              <a:gd name="T23" fmla="*/ 904 h 2591"/>
              <a:gd name="T24" fmla="*/ 1333 w 2543"/>
              <a:gd name="T25" fmla="*/ 851 h 2591"/>
              <a:gd name="T26" fmla="*/ 1275 w 2543"/>
              <a:gd name="T27" fmla="*/ 1114 h 2591"/>
              <a:gd name="T28" fmla="*/ 584 w 2543"/>
              <a:gd name="T29" fmla="*/ 1168 h 2591"/>
              <a:gd name="T30" fmla="*/ 584 w 2543"/>
              <a:gd name="T31" fmla="*/ 1301 h 2591"/>
              <a:gd name="T32" fmla="*/ 1887 w 2543"/>
              <a:gd name="T33" fmla="*/ 2064 h 2591"/>
              <a:gd name="T34" fmla="*/ 1338 w 2543"/>
              <a:gd name="T35" fmla="*/ 2216 h 2591"/>
              <a:gd name="T36" fmla="*/ 1271 w 2543"/>
              <a:gd name="T37" fmla="*/ 2591 h 2591"/>
              <a:gd name="T38" fmla="*/ 1205 w 2543"/>
              <a:gd name="T39" fmla="*/ 2216 h 2591"/>
              <a:gd name="T40" fmla="*/ 200 w 2543"/>
              <a:gd name="T41" fmla="*/ 2064 h 2591"/>
              <a:gd name="T42" fmla="*/ 134 w 2543"/>
              <a:gd name="T43" fmla="*/ 329 h 2591"/>
              <a:gd name="T44" fmla="*/ 0 w 2543"/>
              <a:gd name="T45" fmla="*/ 262 h 2591"/>
              <a:gd name="T46" fmla="*/ 67 w 2543"/>
              <a:gd name="T47" fmla="*/ 0 h 2591"/>
              <a:gd name="T48" fmla="*/ 2543 w 2543"/>
              <a:gd name="T49" fmla="*/ 67 h 2591"/>
              <a:gd name="T50" fmla="*/ 1271 w 2543"/>
              <a:gd name="T51" fmla="*/ 2458 h 2591"/>
              <a:gd name="T52" fmla="*/ 1271 w 2543"/>
              <a:gd name="T53" fmla="*/ 2338 h 2591"/>
              <a:gd name="T54" fmla="*/ 2002 w 2543"/>
              <a:gd name="T55" fmla="*/ 692 h 2591"/>
              <a:gd name="T56" fmla="*/ 584 w 2543"/>
              <a:gd name="T57" fmla="*/ 625 h 2591"/>
              <a:gd name="T58" fmla="*/ 584 w 2543"/>
              <a:gd name="T59" fmla="*/ 758 h 2591"/>
              <a:gd name="T60" fmla="*/ 2002 w 2543"/>
              <a:gd name="T61" fmla="*/ 692 h 2591"/>
              <a:gd name="T62" fmla="*/ 134 w 2543"/>
              <a:gd name="T63" fmla="*/ 133 h 2591"/>
              <a:gd name="T64" fmla="*/ 200 w 2543"/>
              <a:gd name="T65" fmla="*/ 196 h 2591"/>
              <a:gd name="T66" fmla="*/ 2409 w 2543"/>
              <a:gd name="T67" fmla="*/ 196 h 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3" h="2591">
                <a:moveTo>
                  <a:pt x="2236" y="2361"/>
                </a:moveTo>
                <a:lnTo>
                  <a:pt x="1387" y="1042"/>
                </a:lnTo>
                <a:cubicBezTo>
                  <a:pt x="1370" y="1016"/>
                  <a:pt x="1378" y="981"/>
                  <a:pt x="1404" y="964"/>
                </a:cubicBezTo>
                <a:lnTo>
                  <a:pt x="1406" y="962"/>
                </a:lnTo>
                <a:cubicBezTo>
                  <a:pt x="1415" y="956"/>
                  <a:pt x="1426" y="953"/>
                  <a:pt x="1437" y="953"/>
                </a:cubicBezTo>
                <a:cubicBezTo>
                  <a:pt x="1456" y="953"/>
                  <a:pt x="1474" y="963"/>
                  <a:pt x="1484" y="978"/>
                </a:cubicBezTo>
                <a:lnTo>
                  <a:pt x="2359" y="2281"/>
                </a:lnTo>
                <a:cubicBezTo>
                  <a:pt x="2367" y="2293"/>
                  <a:pt x="2370" y="2309"/>
                  <a:pt x="2367" y="2324"/>
                </a:cubicBezTo>
                <a:cubicBezTo>
                  <a:pt x="2364" y="2339"/>
                  <a:pt x="2355" y="2351"/>
                  <a:pt x="2343" y="2360"/>
                </a:cubicBezTo>
                <a:lnTo>
                  <a:pt x="2315" y="2378"/>
                </a:lnTo>
                <a:cubicBezTo>
                  <a:pt x="2306" y="2384"/>
                  <a:pt x="2295" y="2387"/>
                  <a:pt x="2284" y="2387"/>
                </a:cubicBezTo>
                <a:cubicBezTo>
                  <a:pt x="2265" y="2387"/>
                  <a:pt x="2247" y="2378"/>
                  <a:pt x="2236" y="2361"/>
                </a:cubicBezTo>
                <a:close/>
                <a:moveTo>
                  <a:pt x="2543" y="67"/>
                </a:moveTo>
                <a:lnTo>
                  <a:pt x="2543" y="262"/>
                </a:lnTo>
                <a:cubicBezTo>
                  <a:pt x="2543" y="299"/>
                  <a:pt x="2513" y="329"/>
                  <a:pt x="2476" y="329"/>
                </a:cubicBezTo>
                <a:lnTo>
                  <a:pt x="2409" y="329"/>
                </a:lnTo>
                <a:lnTo>
                  <a:pt x="2409" y="1998"/>
                </a:lnTo>
                <a:cubicBezTo>
                  <a:pt x="2409" y="2025"/>
                  <a:pt x="2393" y="2048"/>
                  <a:pt x="2370" y="2058"/>
                </a:cubicBezTo>
                <a:lnTo>
                  <a:pt x="1862" y="1301"/>
                </a:lnTo>
                <a:lnTo>
                  <a:pt x="1935" y="1301"/>
                </a:lnTo>
                <a:cubicBezTo>
                  <a:pt x="1972" y="1301"/>
                  <a:pt x="2002" y="1271"/>
                  <a:pt x="2002" y="1234"/>
                </a:cubicBezTo>
                <a:cubicBezTo>
                  <a:pt x="2002" y="1198"/>
                  <a:pt x="1972" y="1168"/>
                  <a:pt x="1935" y="1168"/>
                </a:cubicBezTo>
                <a:lnTo>
                  <a:pt x="1772" y="1168"/>
                </a:lnTo>
                <a:lnTo>
                  <a:pt x="1595" y="904"/>
                </a:lnTo>
                <a:cubicBezTo>
                  <a:pt x="1560" y="851"/>
                  <a:pt x="1501" y="820"/>
                  <a:pt x="1437" y="820"/>
                </a:cubicBezTo>
                <a:cubicBezTo>
                  <a:pt x="1400" y="820"/>
                  <a:pt x="1364" y="831"/>
                  <a:pt x="1333" y="851"/>
                </a:cubicBezTo>
                <a:lnTo>
                  <a:pt x="1331" y="852"/>
                </a:lnTo>
                <a:cubicBezTo>
                  <a:pt x="1244" y="909"/>
                  <a:pt x="1219" y="1027"/>
                  <a:pt x="1275" y="1114"/>
                </a:cubicBezTo>
                <a:lnTo>
                  <a:pt x="1310" y="1168"/>
                </a:lnTo>
                <a:lnTo>
                  <a:pt x="584" y="1168"/>
                </a:lnTo>
                <a:cubicBezTo>
                  <a:pt x="547" y="1168"/>
                  <a:pt x="517" y="1198"/>
                  <a:pt x="517" y="1234"/>
                </a:cubicBezTo>
                <a:cubicBezTo>
                  <a:pt x="517" y="1271"/>
                  <a:pt x="547" y="1301"/>
                  <a:pt x="584" y="1301"/>
                </a:cubicBezTo>
                <a:lnTo>
                  <a:pt x="1395" y="1301"/>
                </a:lnTo>
                <a:lnTo>
                  <a:pt x="1887" y="2064"/>
                </a:lnTo>
                <a:lnTo>
                  <a:pt x="1338" y="2064"/>
                </a:lnTo>
                <a:lnTo>
                  <a:pt x="1338" y="2216"/>
                </a:lnTo>
                <a:cubicBezTo>
                  <a:pt x="1412" y="2244"/>
                  <a:pt x="1465" y="2314"/>
                  <a:pt x="1465" y="2398"/>
                </a:cubicBezTo>
                <a:cubicBezTo>
                  <a:pt x="1465" y="2504"/>
                  <a:pt x="1378" y="2591"/>
                  <a:pt x="1271" y="2591"/>
                </a:cubicBezTo>
                <a:cubicBezTo>
                  <a:pt x="1165" y="2591"/>
                  <a:pt x="1078" y="2504"/>
                  <a:pt x="1078" y="2398"/>
                </a:cubicBezTo>
                <a:cubicBezTo>
                  <a:pt x="1078" y="2314"/>
                  <a:pt x="1131" y="2244"/>
                  <a:pt x="1205" y="2216"/>
                </a:cubicBezTo>
                <a:lnTo>
                  <a:pt x="1205" y="2064"/>
                </a:lnTo>
                <a:lnTo>
                  <a:pt x="200" y="2064"/>
                </a:lnTo>
                <a:cubicBezTo>
                  <a:pt x="164" y="2064"/>
                  <a:pt x="134" y="2034"/>
                  <a:pt x="134" y="1998"/>
                </a:cubicBezTo>
                <a:lnTo>
                  <a:pt x="134" y="329"/>
                </a:lnTo>
                <a:lnTo>
                  <a:pt x="67" y="329"/>
                </a:lnTo>
                <a:cubicBezTo>
                  <a:pt x="30" y="329"/>
                  <a:pt x="0" y="299"/>
                  <a:pt x="0" y="262"/>
                </a:cubicBezTo>
                <a:lnTo>
                  <a:pt x="0" y="67"/>
                </a:lnTo>
                <a:cubicBezTo>
                  <a:pt x="0" y="30"/>
                  <a:pt x="30" y="0"/>
                  <a:pt x="67" y="0"/>
                </a:cubicBezTo>
                <a:lnTo>
                  <a:pt x="2476" y="0"/>
                </a:lnTo>
                <a:cubicBezTo>
                  <a:pt x="2513" y="0"/>
                  <a:pt x="2543" y="30"/>
                  <a:pt x="2543" y="67"/>
                </a:cubicBezTo>
                <a:close/>
                <a:moveTo>
                  <a:pt x="1211" y="2398"/>
                </a:moveTo>
                <a:cubicBezTo>
                  <a:pt x="1211" y="2431"/>
                  <a:pt x="1238" y="2458"/>
                  <a:pt x="1271" y="2458"/>
                </a:cubicBezTo>
                <a:cubicBezTo>
                  <a:pt x="1305" y="2458"/>
                  <a:pt x="1331" y="2431"/>
                  <a:pt x="1331" y="2398"/>
                </a:cubicBezTo>
                <a:cubicBezTo>
                  <a:pt x="1331" y="2364"/>
                  <a:pt x="1305" y="2338"/>
                  <a:pt x="1271" y="2338"/>
                </a:cubicBezTo>
                <a:cubicBezTo>
                  <a:pt x="1238" y="2338"/>
                  <a:pt x="1211" y="2364"/>
                  <a:pt x="1211" y="2398"/>
                </a:cubicBezTo>
                <a:close/>
                <a:moveTo>
                  <a:pt x="2002" y="692"/>
                </a:moveTo>
                <a:cubicBezTo>
                  <a:pt x="2002" y="655"/>
                  <a:pt x="1972" y="625"/>
                  <a:pt x="1935" y="625"/>
                </a:cubicBezTo>
                <a:lnTo>
                  <a:pt x="584" y="625"/>
                </a:lnTo>
                <a:cubicBezTo>
                  <a:pt x="547" y="625"/>
                  <a:pt x="517" y="655"/>
                  <a:pt x="517" y="692"/>
                </a:cubicBezTo>
                <a:cubicBezTo>
                  <a:pt x="517" y="729"/>
                  <a:pt x="547" y="758"/>
                  <a:pt x="584" y="758"/>
                </a:cubicBezTo>
                <a:lnTo>
                  <a:pt x="1935" y="758"/>
                </a:lnTo>
                <a:cubicBezTo>
                  <a:pt x="1972" y="758"/>
                  <a:pt x="2002" y="729"/>
                  <a:pt x="2002" y="692"/>
                </a:cubicBezTo>
                <a:close/>
                <a:moveTo>
                  <a:pt x="2409" y="133"/>
                </a:moveTo>
                <a:lnTo>
                  <a:pt x="134" y="133"/>
                </a:lnTo>
                <a:lnTo>
                  <a:pt x="134" y="196"/>
                </a:lnTo>
                <a:lnTo>
                  <a:pt x="200" y="196"/>
                </a:lnTo>
                <a:lnTo>
                  <a:pt x="2343" y="196"/>
                </a:lnTo>
                <a:lnTo>
                  <a:pt x="2409" y="196"/>
                </a:lnTo>
                <a:lnTo>
                  <a:pt x="2409" y="133"/>
                </a:lnTo>
                <a:close/>
              </a:path>
            </a:pathLst>
          </a:custGeom>
          <a:solidFill>
            <a:srgbClr val="A1ABE5"/>
          </a:solidFill>
          <a:ln>
            <a:noFill/>
          </a:ln>
        </p:spPr>
      </p:sp>
      <p:sp>
        <p:nvSpPr>
          <p:cNvPr id="216" name="Freeform 249"/>
          <p:cNvSpPr/>
          <p:nvPr>
            <p:custDataLst>
              <p:tags r:id="rId14"/>
            </p:custDataLst>
          </p:nvPr>
        </p:nvSpPr>
        <p:spPr bwMode="auto">
          <a:xfrm flipH="1">
            <a:off x="8394065" y="2351405"/>
            <a:ext cx="2898140" cy="3514090"/>
          </a:xfrm>
          <a:custGeom>
            <a:avLst/>
            <a:gdLst>
              <a:gd name="T0" fmla="*/ 37 w 4701"/>
              <a:gd name="T1" fmla="*/ 4788 h 6259"/>
              <a:gd name="T2" fmla="*/ 286 w 4701"/>
              <a:gd name="T3" fmla="*/ 4556 h 6259"/>
              <a:gd name="T4" fmla="*/ 112 w 4701"/>
              <a:gd name="T5" fmla="*/ 3268 h 6259"/>
              <a:gd name="T6" fmla="*/ 277 w 4701"/>
              <a:gd name="T7" fmla="*/ 2680 h 6259"/>
              <a:gd name="T8" fmla="*/ 542 w 4701"/>
              <a:gd name="T9" fmla="*/ 2014 h 6259"/>
              <a:gd name="T10" fmla="*/ 722 w 4701"/>
              <a:gd name="T11" fmla="*/ 1483 h 6259"/>
              <a:gd name="T12" fmla="*/ 752 w 4701"/>
              <a:gd name="T13" fmla="*/ 1172 h 6259"/>
              <a:gd name="T14" fmla="*/ 851 w 4701"/>
              <a:gd name="T15" fmla="*/ 803 h 6259"/>
              <a:gd name="T16" fmla="*/ 1142 w 4701"/>
              <a:gd name="T17" fmla="*/ 862 h 6259"/>
              <a:gd name="T18" fmla="*/ 1343 w 4701"/>
              <a:gd name="T19" fmla="*/ 1238 h 6259"/>
              <a:gd name="T20" fmla="*/ 1269 w 4701"/>
              <a:gd name="T21" fmla="*/ 2534 h 6259"/>
              <a:gd name="T22" fmla="*/ 1189 w 4701"/>
              <a:gd name="T23" fmla="*/ 3108 h 6259"/>
              <a:gd name="T24" fmla="*/ 4135 w 4701"/>
              <a:gd name="T25" fmla="*/ 135 h 6259"/>
              <a:gd name="T26" fmla="*/ 4527 w 4701"/>
              <a:gd name="T27" fmla="*/ 135 h 6259"/>
              <a:gd name="T28" fmla="*/ 4656 w 4701"/>
              <a:gd name="T29" fmla="*/ 494 h 6259"/>
              <a:gd name="T30" fmla="*/ 4410 w 4701"/>
              <a:gd name="T31" fmla="*/ 794 h 6259"/>
              <a:gd name="T32" fmla="*/ 2351 w 4701"/>
              <a:gd name="T33" fmla="*/ 2901 h 6259"/>
              <a:gd name="T34" fmla="*/ 3328 w 4701"/>
              <a:gd name="T35" fmla="*/ 5157 h 6259"/>
              <a:gd name="T36" fmla="*/ 2458 w 4701"/>
              <a:gd name="T37" fmla="*/ 5783 h 6259"/>
              <a:gd name="T38" fmla="*/ 1740 w 4701"/>
              <a:gd name="T39" fmla="*/ 5994 h 6259"/>
              <a:gd name="T40" fmla="*/ 1479 w 4701"/>
              <a:gd name="T41" fmla="*/ 6259 h 6259"/>
              <a:gd name="T42" fmla="*/ 37 w 4701"/>
              <a:gd name="T43" fmla="*/ 4788 h 6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01" h="6259">
                <a:moveTo>
                  <a:pt x="37" y="4788"/>
                </a:moveTo>
                <a:cubicBezTo>
                  <a:pt x="286" y="4556"/>
                  <a:pt x="286" y="4556"/>
                  <a:pt x="286" y="4556"/>
                </a:cubicBezTo>
                <a:cubicBezTo>
                  <a:pt x="286" y="4556"/>
                  <a:pt x="0" y="4067"/>
                  <a:pt x="112" y="3268"/>
                </a:cubicBezTo>
                <a:cubicBezTo>
                  <a:pt x="112" y="3268"/>
                  <a:pt x="153" y="2936"/>
                  <a:pt x="277" y="2680"/>
                </a:cubicBezTo>
                <a:cubicBezTo>
                  <a:pt x="277" y="2680"/>
                  <a:pt x="540" y="2054"/>
                  <a:pt x="542" y="2014"/>
                </a:cubicBezTo>
                <a:cubicBezTo>
                  <a:pt x="542" y="2014"/>
                  <a:pt x="682" y="1682"/>
                  <a:pt x="722" y="1483"/>
                </a:cubicBezTo>
                <a:cubicBezTo>
                  <a:pt x="722" y="1483"/>
                  <a:pt x="774" y="1393"/>
                  <a:pt x="752" y="1172"/>
                </a:cubicBezTo>
                <a:cubicBezTo>
                  <a:pt x="752" y="1172"/>
                  <a:pt x="722" y="897"/>
                  <a:pt x="851" y="803"/>
                </a:cubicBezTo>
                <a:cubicBezTo>
                  <a:pt x="851" y="803"/>
                  <a:pt x="986" y="713"/>
                  <a:pt x="1142" y="862"/>
                </a:cubicBezTo>
                <a:cubicBezTo>
                  <a:pt x="1142" y="862"/>
                  <a:pt x="1284" y="964"/>
                  <a:pt x="1343" y="1238"/>
                </a:cubicBezTo>
                <a:cubicBezTo>
                  <a:pt x="1343" y="1238"/>
                  <a:pt x="1507" y="1967"/>
                  <a:pt x="1269" y="2534"/>
                </a:cubicBezTo>
                <a:cubicBezTo>
                  <a:pt x="1269" y="2534"/>
                  <a:pt x="1181" y="3031"/>
                  <a:pt x="1189" y="3108"/>
                </a:cubicBezTo>
                <a:cubicBezTo>
                  <a:pt x="4135" y="135"/>
                  <a:pt x="4135" y="135"/>
                  <a:pt x="4135" y="135"/>
                </a:cubicBezTo>
                <a:cubicBezTo>
                  <a:pt x="4135" y="135"/>
                  <a:pt x="4332" y="0"/>
                  <a:pt x="4527" y="135"/>
                </a:cubicBezTo>
                <a:cubicBezTo>
                  <a:pt x="4527" y="135"/>
                  <a:pt x="4701" y="244"/>
                  <a:pt x="4656" y="494"/>
                </a:cubicBezTo>
                <a:cubicBezTo>
                  <a:pt x="4656" y="494"/>
                  <a:pt x="4660" y="588"/>
                  <a:pt x="4410" y="794"/>
                </a:cubicBezTo>
                <a:cubicBezTo>
                  <a:pt x="2351" y="2901"/>
                  <a:pt x="2351" y="2901"/>
                  <a:pt x="2351" y="2901"/>
                </a:cubicBezTo>
                <a:cubicBezTo>
                  <a:pt x="3328" y="5157"/>
                  <a:pt x="3328" y="5157"/>
                  <a:pt x="3328" y="5157"/>
                </a:cubicBezTo>
                <a:cubicBezTo>
                  <a:pt x="3328" y="5157"/>
                  <a:pt x="3092" y="5493"/>
                  <a:pt x="2458" y="5783"/>
                </a:cubicBezTo>
                <a:cubicBezTo>
                  <a:pt x="2458" y="5783"/>
                  <a:pt x="2040" y="5996"/>
                  <a:pt x="1740" y="5994"/>
                </a:cubicBezTo>
                <a:cubicBezTo>
                  <a:pt x="1479" y="6259"/>
                  <a:pt x="1479" y="6259"/>
                  <a:pt x="1479" y="6259"/>
                </a:cubicBezTo>
                <a:lnTo>
                  <a:pt x="37" y="4788"/>
                </a:lnTo>
                <a:close/>
              </a:path>
            </a:pathLst>
          </a:custGeom>
          <a:solidFill>
            <a:srgbClr val="EDBE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17" name="Freeform 250"/>
          <p:cNvSpPr/>
          <p:nvPr>
            <p:custDataLst>
              <p:tags r:id="rId15"/>
            </p:custDataLst>
          </p:nvPr>
        </p:nvSpPr>
        <p:spPr bwMode="auto">
          <a:xfrm flipH="1">
            <a:off x="10385425" y="4899025"/>
            <a:ext cx="1095375" cy="1108710"/>
          </a:xfrm>
          <a:custGeom>
            <a:avLst/>
            <a:gdLst>
              <a:gd name="T0" fmla="*/ 0 w 3953"/>
              <a:gd name="T1" fmla="*/ 720 h 4003"/>
              <a:gd name="T2" fmla="*/ 739 w 3953"/>
              <a:gd name="T3" fmla="*/ 0 h 4003"/>
              <a:gd name="T4" fmla="*/ 3953 w 3953"/>
              <a:gd name="T5" fmla="*/ 3283 h 4003"/>
              <a:gd name="T6" fmla="*/ 3214 w 3953"/>
              <a:gd name="T7" fmla="*/ 4003 h 4003"/>
              <a:gd name="T8" fmla="*/ 0 w 3953"/>
              <a:gd name="T9" fmla="*/ 720 h 4003"/>
            </a:gdLst>
            <a:ahLst/>
            <a:cxnLst>
              <a:cxn ang="0">
                <a:pos x="T0" y="T1"/>
              </a:cxn>
              <a:cxn ang="0">
                <a:pos x="T2" y="T3"/>
              </a:cxn>
              <a:cxn ang="0">
                <a:pos x="T4" y="T5"/>
              </a:cxn>
              <a:cxn ang="0">
                <a:pos x="T6" y="T7"/>
              </a:cxn>
              <a:cxn ang="0">
                <a:pos x="T8" y="T9"/>
              </a:cxn>
            </a:cxnLst>
            <a:rect l="0" t="0" r="r" b="b"/>
            <a:pathLst>
              <a:path w="3953" h="4003">
                <a:moveTo>
                  <a:pt x="0" y="720"/>
                </a:moveTo>
                <a:lnTo>
                  <a:pt x="739" y="0"/>
                </a:lnTo>
                <a:lnTo>
                  <a:pt x="3953" y="3283"/>
                </a:lnTo>
                <a:lnTo>
                  <a:pt x="3214" y="4003"/>
                </a:lnTo>
                <a:lnTo>
                  <a:pt x="0" y="720"/>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18" name="Freeform 251"/>
          <p:cNvSpPr/>
          <p:nvPr>
            <p:custDataLst>
              <p:tags r:id="rId16"/>
            </p:custDataLst>
          </p:nvPr>
        </p:nvSpPr>
        <p:spPr bwMode="auto">
          <a:xfrm flipH="1">
            <a:off x="10466070" y="4972050"/>
            <a:ext cx="3072130" cy="1930400"/>
          </a:xfrm>
          <a:custGeom>
            <a:avLst/>
            <a:gdLst>
              <a:gd name="T0" fmla="*/ 11090 w 11090"/>
              <a:gd name="T1" fmla="*/ 4028 h 6967"/>
              <a:gd name="T2" fmla="*/ 8074 w 11090"/>
              <a:gd name="T3" fmla="*/ 6967 h 6967"/>
              <a:gd name="T4" fmla="*/ 0 w 11090"/>
              <a:gd name="T5" fmla="*/ 6967 h 6967"/>
              <a:gd name="T6" fmla="*/ 7149 w 11090"/>
              <a:gd name="T7" fmla="*/ 0 h 6967"/>
              <a:gd name="T8" fmla="*/ 11090 w 11090"/>
              <a:gd name="T9" fmla="*/ 4028 h 6967"/>
            </a:gdLst>
            <a:ahLst/>
            <a:cxnLst>
              <a:cxn ang="0">
                <a:pos x="T0" y="T1"/>
              </a:cxn>
              <a:cxn ang="0">
                <a:pos x="T2" y="T3"/>
              </a:cxn>
              <a:cxn ang="0">
                <a:pos x="T4" y="T5"/>
              </a:cxn>
              <a:cxn ang="0">
                <a:pos x="T6" y="T7"/>
              </a:cxn>
              <a:cxn ang="0">
                <a:pos x="T8" y="T9"/>
              </a:cxn>
            </a:cxnLst>
            <a:rect l="0" t="0" r="r" b="b"/>
            <a:pathLst>
              <a:path w="11090" h="6967">
                <a:moveTo>
                  <a:pt x="11090" y="4028"/>
                </a:moveTo>
                <a:lnTo>
                  <a:pt x="8074" y="6967"/>
                </a:lnTo>
                <a:lnTo>
                  <a:pt x="0" y="6967"/>
                </a:lnTo>
                <a:lnTo>
                  <a:pt x="7149" y="0"/>
                </a:lnTo>
                <a:lnTo>
                  <a:pt x="11090" y="4028"/>
                </a:lnTo>
                <a:close/>
              </a:path>
            </a:pathLst>
          </a:custGeom>
          <a:solidFill>
            <a:srgbClr val="778495">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B3838"/>
              </a:solidFill>
              <a:effectLst/>
              <a:uLnTx/>
              <a:uFillTx/>
              <a:latin typeface="Arial"/>
              <a:ea typeface="微软雅黑"/>
              <a:cs typeface="+mn-cs"/>
            </a:endParaRPr>
          </a:p>
        </p:txBody>
      </p:sp>
      <p:sp>
        <p:nvSpPr>
          <p:cNvPr id="219" name="Freeform 252"/>
          <p:cNvSpPr/>
          <p:nvPr>
            <p:custDataLst>
              <p:tags r:id="rId17"/>
            </p:custDataLst>
          </p:nvPr>
        </p:nvSpPr>
        <p:spPr bwMode="auto">
          <a:xfrm flipH="1">
            <a:off x="8690610" y="1296670"/>
            <a:ext cx="2096135" cy="4056380"/>
          </a:xfrm>
          <a:custGeom>
            <a:avLst/>
            <a:gdLst>
              <a:gd name="T0" fmla="*/ 2783 w 2783"/>
              <a:gd name="T1" fmla="*/ 4962 h 5395"/>
              <a:gd name="T2" fmla="*/ 2324 w 2783"/>
              <a:gd name="T3" fmla="*/ 5395 h 5395"/>
              <a:gd name="T4" fmla="*/ 459 w 2783"/>
              <a:gd name="T5" fmla="*/ 5395 h 5395"/>
              <a:gd name="T6" fmla="*/ 0 w 2783"/>
              <a:gd name="T7" fmla="*/ 4962 h 5395"/>
              <a:gd name="T8" fmla="*/ 0 w 2783"/>
              <a:gd name="T9" fmla="*/ 432 h 5395"/>
              <a:gd name="T10" fmla="*/ 459 w 2783"/>
              <a:gd name="T11" fmla="*/ 0 h 5395"/>
              <a:gd name="T12" fmla="*/ 2324 w 2783"/>
              <a:gd name="T13" fmla="*/ 0 h 5395"/>
              <a:gd name="T14" fmla="*/ 2783 w 2783"/>
              <a:gd name="T15" fmla="*/ 432 h 5395"/>
              <a:gd name="T16" fmla="*/ 2783 w 2783"/>
              <a:gd name="T17" fmla="*/ 4962 h 5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3" h="5395">
                <a:moveTo>
                  <a:pt x="2783" y="4962"/>
                </a:moveTo>
                <a:cubicBezTo>
                  <a:pt x="2783" y="5201"/>
                  <a:pt x="2578" y="5395"/>
                  <a:pt x="2324" y="5395"/>
                </a:cubicBezTo>
                <a:cubicBezTo>
                  <a:pt x="459" y="5395"/>
                  <a:pt x="459" y="5395"/>
                  <a:pt x="459" y="5395"/>
                </a:cubicBezTo>
                <a:cubicBezTo>
                  <a:pt x="205" y="5395"/>
                  <a:pt x="0" y="5201"/>
                  <a:pt x="0" y="4962"/>
                </a:cubicBezTo>
                <a:cubicBezTo>
                  <a:pt x="0" y="432"/>
                  <a:pt x="0" y="432"/>
                  <a:pt x="0" y="432"/>
                </a:cubicBezTo>
                <a:cubicBezTo>
                  <a:pt x="0" y="193"/>
                  <a:pt x="205" y="0"/>
                  <a:pt x="459" y="0"/>
                </a:cubicBezTo>
                <a:cubicBezTo>
                  <a:pt x="2324" y="0"/>
                  <a:pt x="2324" y="0"/>
                  <a:pt x="2324" y="0"/>
                </a:cubicBezTo>
                <a:cubicBezTo>
                  <a:pt x="2578" y="0"/>
                  <a:pt x="2783" y="193"/>
                  <a:pt x="2783" y="432"/>
                </a:cubicBezTo>
                <a:lnTo>
                  <a:pt x="2783" y="4962"/>
                </a:lnTo>
                <a:close/>
              </a:path>
            </a:pathLst>
          </a:custGeom>
          <a:solidFill>
            <a:srgbClr val="778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grpSp>
        <p:nvGrpSpPr>
          <p:cNvPr id="9" name="组合 8"/>
          <p:cNvGrpSpPr/>
          <p:nvPr>
            <p:custDataLst>
              <p:tags r:id="rId18"/>
            </p:custDataLst>
          </p:nvPr>
        </p:nvGrpSpPr>
        <p:grpSpPr>
          <a:xfrm>
            <a:off x="8823960" y="1545590"/>
            <a:ext cx="1803400" cy="3218180"/>
            <a:chOff x="13806" y="3961"/>
            <a:chExt cx="2120" cy="3783"/>
          </a:xfrm>
        </p:grpSpPr>
        <p:sp>
          <p:nvSpPr>
            <p:cNvPr id="220" name="Freeform 253"/>
            <p:cNvSpPr/>
            <p:nvPr>
              <p:custDataLst>
                <p:tags r:id="rId43"/>
              </p:custDataLst>
            </p:nvPr>
          </p:nvSpPr>
          <p:spPr bwMode="auto">
            <a:xfrm flipH="1">
              <a:off x="14585" y="3972"/>
              <a:ext cx="576" cy="110"/>
            </a:xfrm>
            <a:custGeom>
              <a:avLst/>
              <a:gdLst>
                <a:gd name="T0" fmla="*/ 694 w 694"/>
                <a:gd name="T1" fmla="*/ 66 h 133"/>
                <a:gd name="T2" fmla="*/ 636 w 694"/>
                <a:gd name="T3" fmla="*/ 133 h 133"/>
                <a:gd name="T4" fmla="*/ 59 w 694"/>
                <a:gd name="T5" fmla="*/ 133 h 133"/>
                <a:gd name="T6" fmla="*/ 0 w 694"/>
                <a:gd name="T7" fmla="*/ 66 h 133"/>
                <a:gd name="T8" fmla="*/ 59 w 694"/>
                <a:gd name="T9" fmla="*/ 0 h 133"/>
                <a:gd name="T10" fmla="*/ 636 w 694"/>
                <a:gd name="T11" fmla="*/ 0 h 133"/>
                <a:gd name="T12" fmla="*/ 694 w 694"/>
                <a:gd name="T13" fmla="*/ 66 h 133"/>
              </a:gdLst>
              <a:ahLst/>
              <a:cxnLst>
                <a:cxn ang="0">
                  <a:pos x="T0" y="T1"/>
                </a:cxn>
                <a:cxn ang="0">
                  <a:pos x="T2" y="T3"/>
                </a:cxn>
                <a:cxn ang="0">
                  <a:pos x="T4" y="T5"/>
                </a:cxn>
                <a:cxn ang="0">
                  <a:pos x="T6" y="T7"/>
                </a:cxn>
                <a:cxn ang="0">
                  <a:pos x="T8" y="T9"/>
                </a:cxn>
                <a:cxn ang="0">
                  <a:pos x="T10" y="T11"/>
                </a:cxn>
                <a:cxn ang="0">
                  <a:pos x="T12" y="T13"/>
                </a:cxn>
              </a:cxnLst>
              <a:rect l="0" t="0" r="r" b="b"/>
              <a:pathLst>
                <a:path w="694" h="133">
                  <a:moveTo>
                    <a:pt x="694" y="66"/>
                  </a:moveTo>
                  <a:cubicBezTo>
                    <a:pt x="694" y="103"/>
                    <a:pt x="668" y="133"/>
                    <a:pt x="636" y="133"/>
                  </a:cubicBezTo>
                  <a:cubicBezTo>
                    <a:pt x="59" y="133"/>
                    <a:pt x="59" y="133"/>
                    <a:pt x="59" y="133"/>
                  </a:cubicBezTo>
                  <a:cubicBezTo>
                    <a:pt x="27" y="133"/>
                    <a:pt x="0" y="103"/>
                    <a:pt x="0" y="66"/>
                  </a:cubicBezTo>
                  <a:cubicBezTo>
                    <a:pt x="0" y="30"/>
                    <a:pt x="27" y="0"/>
                    <a:pt x="59" y="0"/>
                  </a:cubicBezTo>
                  <a:cubicBezTo>
                    <a:pt x="636" y="0"/>
                    <a:pt x="636" y="0"/>
                    <a:pt x="636" y="0"/>
                  </a:cubicBezTo>
                  <a:cubicBezTo>
                    <a:pt x="668" y="0"/>
                    <a:pt x="694" y="30"/>
                    <a:pt x="694" y="6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21" name="Oval 254"/>
            <p:cNvSpPr>
              <a:spLocks noChangeArrowheads="1"/>
            </p:cNvSpPr>
            <p:nvPr>
              <p:custDataLst>
                <p:tags r:id="rId44"/>
              </p:custDataLst>
            </p:nvPr>
          </p:nvSpPr>
          <p:spPr bwMode="auto">
            <a:xfrm flipH="1">
              <a:off x="14013" y="3961"/>
              <a:ext cx="130" cy="127"/>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22" name="Freeform 255"/>
            <p:cNvSpPr/>
            <p:nvPr>
              <p:custDataLst>
                <p:tags r:id="rId45"/>
              </p:custDataLst>
            </p:nvPr>
          </p:nvSpPr>
          <p:spPr bwMode="auto">
            <a:xfrm flipH="1">
              <a:off x="14191" y="3989"/>
              <a:ext cx="72" cy="71"/>
            </a:xfrm>
            <a:custGeom>
              <a:avLst/>
              <a:gdLst>
                <a:gd name="T0" fmla="*/ 86 w 86"/>
                <a:gd name="T1" fmla="*/ 41 h 85"/>
                <a:gd name="T2" fmla="*/ 44 w 86"/>
                <a:gd name="T3" fmla="*/ 84 h 85"/>
                <a:gd name="T4" fmla="*/ 0 w 86"/>
                <a:gd name="T5" fmla="*/ 44 h 85"/>
                <a:gd name="T6" fmla="*/ 42 w 86"/>
                <a:gd name="T7" fmla="*/ 1 h 85"/>
                <a:gd name="T8" fmla="*/ 86 w 86"/>
                <a:gd name="T9" fmla="*/ 41 h 85"/>
              </a:gdLst>
              <a:ahLst/>
              <a:cxnLst>
                <a:cxn ang="0">
                  <a:pos x="T0" y="T1"/>
                </a:cxn>
                <a:cxn ang="0">
                  <a:pos x="T2" y="T3"/>
                </a:cxn>
                <a:cxn ang="0">
                  <a:pos x="T4" y="T5"/>
                </a:cxn>
                <a:cxn ang="0">
                  <a:pos x="T6" y="T7"/>
                </a:cxn>
                <a:cxn ang="0">
                  <a:pos x="T8" y="T9"/>
                </a:cxn>
              </a:cxnLst>
              <a:rect l="0" t="0" r="r" b="b"/>
              <a:pathLst>
                <a:path w="86" h="85">
                  <a:moveTo>
                    <a:pt x="86" y="41"/>
                  </a:moveTo>
                  <a:cubicBezTo>
                    <a:pt x="86" y="64"/>
                    <a:pt x="68" y="83"/>
                    <a:pt x="44" y="84"/>
                  </a:cubicBezTo>
                  <a:cubicBezTo>
                    <a:pt x="21" y="85"/>
                    <a:pt x="1" y="67"/>
                    <a:pt x="0" y="44"/>
                  </a:cubicBezTo>
                  <a:cubicBezTo>
                    <a:pt x="0" y="21"/>
                    <a:pt x="18" y="2"/>
                    <a:pt x="42" y="1"/>
                  </a:cubicBezTo>
                  <a:cubicBezTo>
                    <a:pt x="65" y="0"/>
                    <a:pt x="85" y="18"/>
                    <a:pt x="86" y="41"/>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23" name="Freeform 256"/>
            <p:cNvSpPr/>
            <p:nvPr>
              <p:custDataLst>
                <p:tags r:id="rId46"/>
              </p:custDataLst>
            </p:nvPr>
          </p:nvSpPr>
          <p:spPr bwMode="auto">
            <a:xfrm flipH="1">
              <a:off x="14304" y="3989"/>
              <a:ext cx="72" cy="71"/>
            </a:xfrm>
            <a:custGeom>
              <a:avLst/>
              <a:gdLst>
                <a:gd name="T0" fmla="*/ 86 w 87"/>
                <a:gd name="T1" fmla="*/ 42 h 85"/>
                <a:gd name="T2" fmla="*/ 44 w 87"/>
                <a:gd name="T3" fmla="*/ 84 h 85"/>
                <a:gd name="T4" fmla="*/ 1 w 87"/>
                <a:gd name="T5" fmla="*/ 44 h 85"/>
                <a:gd name="T6" fmla="*/ 42 w 87"/>
                <a:gd name="T7" fmla="*/ 1 h 85"/>
                <a:gd name="T8" fmla="*/ 86 w 87"/>
                <a:gd name="T9" fmla="*/ 42 h 85"/>
              </a:gdLst>
              <a:ahLst/>
              <a:cxnLst>
                <a:cxn ang="0">
                  <a:pos x="T0" y="T1"/>
                </a:cxn>
                <a:cxn ang="0">
                  <a:pos x="T2" y="T3"/>
                </a:cxn>
                <a:cxn ang="0">
                  <a:pos x="T4" y="T5"/>
                </a:cxn>
                <a:cxn ang="0">
                  <a:pos x="T6" y="T7"/>
                </a:cxn>
                <a:cxn ang="0">
                  <a:pos x="T8" y="T9"/>
                </a:cxn>
              </a:cxnLst>
              <a:rect l="0" t="0" r="r" b="b"/>
              <a:pathLst>
                <a:path w="87" h="85">
                  <a:moveTo>
                    <a:pt x="86" y="42"/>
                  </a:moveTo>
                  <a:cubicBezTo>
                    <a:pt x="87" y="65"/>
                    <a:pt x="68" y="84"/>
                    <a:pt x="44" y="84"/>
                  </a:cubicBezTo>
                  <a:cubicBezTo>
                    <a:pt x="21" y="85"/>
                    <a:pt x="1" y="67"/>
                    <a:pt x="1" y="44"/>
                  </a:cubicBezTo>
                  <a:cubicBezTo>
                    <a:pt x="0" y="21"/>
                    <a:pt x="18" y="2"/>
                    <a:pt x="42" y="1"/>
                  </a:cubicBezTo>
                  <a:cubicBezTo>
                    <a:pt x="66" y="0"/>
                    <a:pt x="85" y="19"/>
                    <a:pt x="86" y="42"/>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24" name="Rectangle 257"/>
            <p:cNvSpPr>
              <a:spLocks noChangeArrowheads="1"/>
            </p:cNvSpPr>
            <p:nvPr>
              <p:custDataLst>
                <p:tags r:id="rId47"/>
              </p:custDataLst>
            </p:nvPr>
          </p:nvSpPr>
          <p:spPr bwMode="auto">
            <a:xfrm flipH="1">
              <a:off x="13806" y="4228"/>
              <a:ext cx="2120" cy="3517"/>
            </a:xfrm>
            <a:prstGeom prst="rect">
              <a:avLst/>
            </a:prstGeom>
            <a:solidFill>
              <a:srgbClr val="40A69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grpSp>
      <p:pic>
        <p:nvPicPr>
          <p:cNvPr id="13" name="图片 12" descr="7A8BE8B67DF55FB3F2A9E958135A9554"/>
          <p:cNvPicPr>
            <a:picLocks noChangeAspect="1"/>
          </p:cNvPicPr>
          <p:nvPr>
            <p:custDataLst>
              <p:tags r:id="rId19"/>
            </p:custDataLst>
          </p:nvPr>
        </p:nvPicPr>
        <p:blipFill>
          <a:blip r:embed="rId49" cstate="screen"/>
          <a:stretch>
            <a:fillRect/>
          </a:stretch>
        </p:blipFill>
        <p:spPr>
          <a:xfrm>
            <a:off x="8830945" y="1753870"/>
            <a:ext cx="1802765" cy="3209925"/>
          </a:xfrm>
          <a:prstGeom prst="rect">
            <a:avLst/>
          </a:prstGeom>
        </p:spPr>
      </p:pic>
      <p:sp>
        <p:nvSpPr>
          <p:cNvPr id="225" name="Freeform 259"/>
          <p:cNvSpPr/>
          <p:nvPr>
            <p:custDataLst>
              <p:tags r:id="rId20"/>
            </p:custDataLst>
          </p:nvPr>
        </p:nvSpPr>
        <p:spPr bwMode="auto">
          <a:xfrm flipH="1">
            <a:off x="8394065" y="3852545"/>
            <a:ext cx="561975" cy="512445"/>
          </a:xfrm>
          <a:custGeom>
            <a:avLst/>
            <a:gdLst>
              <a:gd name="T0" fmla="*/ 106 w 1066"/>
              <a:gd name="T1" fmla="*/ 784 h 973"/>
              <a:gd name="T2" fmla="*/ 105 w 1066"/>
              <a:gd name="T3" fmla="*/ 783 h 973"/>
              <a:gd name="T4" fmla="*/ 188 w 1066"/>
              <a:gd name="T5" fmla="*/ 319 h 973"/>
              <a:gd name="T6" fmla="*/ 496 w 1066"/>
              <a:gd name="T7" fmla="*/ 104 h 973"/>
              <a:gd name="T8" fmla="*/ 960 w 1066"/>
              <a:gd name="T9" fmla="*/ 188 h 973"/>
              <a:gd name="T10" fmla="*/ 961 w 1066"/>
              <a:gd name="T11" fmla="*/ 190 h 973"/>
              <a:gd name="T12" fmla="*/ 878 w 1066"/>
              <a:gd name="T13" fmla="*/ 654 h 973"/>
              <a:gd name="T14" fmla="*/ 570 w 1066"/>
              <a:gd name="T15" fmla="*/ 868 h 973"/>
              <a:gd name="T16" fmla="*/ 106 w 1066"/>
              <a:gd name="T17" fmla="*/ 78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6" h="973">
                <a:moveTo>
                  <a:pt x="106" y="784"/>
                </a:moveTo>
                <a:cubicBezTo>
                  <a:pt x="105" y="783"/>
                  <a:pt x="105" y="783"/>
                  <a:pt x="105" y="783"/>
                </a:cubicBezTo>
                <a:cubicBezTo>
                  <a:pt x="0" y="632"/>
                  <a:pt x="38" y="423"/>
                  <a:pt x="188" y="319"/>
                </a:cubicBezTo>
                <a:cubicBezTo>
                  <a:pt x="496" y="104"/>
                  <a:pt x="496" y="104"/>
                  <a:pt x="496" y="104"/>
                </a:cubicBezTo>
                <a:cubicBezTo>
                  <a:pt x="647" y="0"/>
                  <a:pt x="856" y="37"/>
                  <a:pt x="960" y="188"/>
                </a:cubicBezTo>
                <a:cubicBezTo>
                  <a:pt x="961" y="190"/>
                  <a:pt x="961" y="190"/>
                  <a:pt x="961" y="190"/>
                </a:cubicBezTo>
                <a:cubicBezTo>
                  <a:pt x="1066" y="340"/>
                  <a:pt x="1029" y="549"/>
                  <a:pt x="878" y="654"/>
                </a:cubicBezTo>
                <a:cubicBezTo>
                  <a:pt x="570" y="868"/>
                  <a:pt x="570" y="868"/>
                  <a:pt x="570" y="868"/>
                </a:cubicBezTo>
                <a:cubicBezTo>
                  <a:pt x="419" y="973"/>
                  <a:pt x="210" y="935"/>
                  <a:pt x="106" y="784"/>
                </a:cubicBezTo>
                <a:close/>
              </a:path>
            </a:pathLst>
          </a:custGeom>
          <a:solidFill>
            <a:srgbClr val="EDBE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26" name="Freeform 260"/>
          <p:cNvSpPr/>
          <p:nvPr>
            <p:custDataLst>
              <p:tags r:id="rId21"/>
            </p:custDataLst>
          </p:nvPr>
        </p:nvSpPr>
        <p:spPr bwMode="auto">
          <a:xfrm flipH="1">
            <a:off x="8394065" y="4424045"/>
            <a:ext cx="561975" cy="511810"/>
          </a:xfrm>
          <a:custGeom>
            <a:avLst/>
            <a:gdLst>
              <a:gd name="T0" fmla="*/ 106 w 1066"/>
              <a:gd name="T1" fmla="*/ 784 h 973"/>
              <a:gd name="T2" fmla="*/ 105 w 1066"/>
              <a:gd name="T3" fmla="*/ 783 h 973"/>
              <a:gd name="T4" fmla="*/ 188 w 1066"/>
              <a:gd name="T5" fmla="*/ 319 h 973"/>
              <a:gd name="T6" fmla="*/ 496 w 1066"/>
              <a:gd name="T7" fmla="*/ 104 h 973"/>
              <a:gd name="T8" fmla="*/ 960 w 1066"/>
              <a:gd name="T9" fmla="*/ 188 h 973"/>
              <a:gd name="T10" fmla="*/ 961 w 1066"/>
              <a:gd name="T11" fmla="*/ 190 h 973"/>
              <a:gd name="T12" fmla="*/ 878 w 1066"/>
              <a:gd name="T13" fmla="*/ 654 h 973"/>
              <a:gd name="T14" fmla="*/ 570 w 1066"/>
              <a:gd name="T15" fmla="*/ 868 h 973"/>
              <a:gd name="T16" fmla="*/ 106 w 1066"/>
              <a:gd name="T17" fmla="*/ 78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6" h="973">
                <a:moveTo>
                  <a:pt x="106" y="784"/>
                </a:moveTo>
                <a:cubicBezTo>
                  <a:pt x="105" y="783"/>
                  <a:pt x="105" y="783"/>
                  <a:pt x="105" y="783"/>
                </a:cubicBezTo>
                <a:cubicBezTo>
                  <a:pt x="0" y="632"/>
                  <a:pt x="38" y="423"/>
                  <a:pt x="188" y="319"/>
                </a:cubicBezTo>
                <a:cubicBezTo>
                  <a:pt x="496" y="104"/>
                  <a:pt x="496" y="104"/>
                  <a:pt x="496" y="104"/>
                </a:cubicBezTo>
                <a:cubicBezTo>
                  <a:pt x="647" y="0"/>
                  <a:pt x="856" y="37"/>
                  <a:pt x="960" y="188"/>
                </a:cubicBezTo>
                <a:cubicBezTo>
                  <a:pt x="961" y="190"/>
                  <a:pt x="961" y="190"/>
                  <a:pt x="961" y="190"/>
                </a:cubicBezTo>
                <a:cubicBezTo>
                  <a:pt x="1066" y="340"/>
                  <a:pt x="1029" y="549"/>
                  <a:pt x="878" y="654"/>
                </a:cubicBezTo>
                <a:cubicBezTo>
                  <a:pt x="570" y="868"/>
                  <a:pt x="570" y="868"/>
                  <a:pt x="570" y="868"/>
                </a:cubicBezTo>
                <a:cubicBezTo>
                  <a:pt x="419" y="973"/>
                  <a:pt x="210" y="935"/>
                  <a:pt x="106" y="784"/>
                </a:cubicBezTo>
                <a:close/>
              </a:path>
            </a:pathLst>
          </a:custGeom>
          <a:solidFill>
            <a:srgbClr val="EDBE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27" name="Freeform 378"/>
          <p:cNvSpPr/>
          <p:nvPr>
            <p:custDataLst>
              <p:tags r:id="rId22"/>
            </p:custDataLst>
          </p:nvPr>
        </p:nvSpPr>
        <p:spPr bwMode="auto">
          <a:xfrm flipH="1">
            <a:off x="8394065" y="3281680"/>
            <a:ext cx="561975" cy="512445"/>
          </a:xfrm>
          <a:custGeom>
            <a:avLst/>
            <a:gdLst>
              <a:gd name="T0" fmla="*/ 106 w 1066"/>
              <a:gd name="T1" fmla="*/ 785 h 973"/>
              <a:gd name="T2" fmla="*/ 105 w 1066"/>
              <a:gd name="T3" fmla="*/ 783 h 973"/>
              <a:gd name="T4" fmla="*/ 188 w 1066"/>
              <a:gd name="T5" fmla="*/ 319 h 973"/>
              <a:gd name="T6" fmla="*/ 496 w 1066"/>
              <a:gd name="T7" fmla="*/ 105 h 973"/>
              <a:gd name="T8" fmla="*/ 960 w 1066"/>
              <a:gd name="T9" fmla="*/ 188 h 973"/>
              <a:gd name="T10" fmla="*/ 961 w 1066"/>
              <a:gd name="T11" fmla="*/ 190 h 973"/>
              <a:gd name="T12" fmla="*/ 878 w 1066"/>
              <a:gd name="T13" fmla="*/ 654 h 973"/>
              <a:gd name="T14" fmla="*/ 570 w 1066"/>
              <a:gd name="T15" fmla="*/ 868 h 973"/>
              <a:gd name="T16" fmla="*/ 106 w 1066"/>
              <a:gd name="T17" fmla="*/ 785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6" h="973">
                <a:moveTo>
                  <a:pt x="106" y="785"/>
                </a:moveTo>
                <a:cubicBezTo>
                  <a:pt x="105" y="783"/>
                  <a:pt x="105" y="783"/>
                  <a:pt x="105" y="783"/>
                </a:cubicBezTo>
                <a:cubicBezTo>
                  <a:pt x="0" y="632"/>
                  <a:pt x="38" y="423"/>
                  <a:pt x="188" y="319"/>
                </a:cubicBezTo>
                <a:cubicBezTo>
                  <a:pt x="496" y="105"/>
                  <a:pt x="496" y="105"/>
                  <a:pt x="496" y="105"/>
                </a:cubicBezTo>
                <a:cubicBezTo>
                  <a:pt x="647" y="0"/>
                  <a:pt x="856" y="38"/>
                  <a:pt x="960" y="188"/>
                </a:cubicBezTo>
                <a:cubicBezTo>
                  <a:pt x="961" y="190"/>
                  <a:pt x="961" y="190"/>
                  <a:pt x="961" y="190"/>
                </a:cubicBezTo>
                <a:cubicBezTo>
                  <a:pt x="1066" y="340"/>
                  <a:pt x="1029" y="549"/>
                  <a:pt x="878" y="654"/>
                </a:cubicBezTo>
                <a:cubicBezTo>
                  <a:pt x="570" y="868"/>
                  <a:pt x="570" y="868"/>
                  <a:pt x="570" y="868"/>
                </a:cubicBezTo>
                <a:cubicBezTo>
                  <a:pt x="419" y="973"/>
                  <a:pt x="210" y="935"/>
                  <a:pt x="106" y="785"/>
                </a:cubicBezTo>
                <a:close/>
              </a:path>
            </a:pathLst>
          </a:custGeom>
          <a:solidFill>
            <a:srgbClr val="EDBE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grpSp>
        <p:nvGrpSpPr>
          <p:cNvPr id="4" name="组合 3"/>
          <p:cNvGrpSpPr/>
          <p:nvPr>
            <p:custDataLst>
              <p:tags r:id="rId23"/>
            </p:custDataLst>
          </p:nvPr>
        </p:nvGrpSpPr>
        <p:grpSpPr>
          <a:xfrm>
            <a:off x="7640002" y="1649730"/>
            <a:ext cx="4006215" cy="3451225"/>
            <a:chOff x="6525895" y="54610"/>
            <a:chExt cx="4006215" cy="3451225"/>
          </a:xfrm>
        </p:grpSpPr>
        <p:grpSp>
          <p:nvGrpSpPr>
            <p:cNvPr id="3" name="组合 2"/>
            <p:cNvGrpSpPr/>
            <p:nvPr>
              <p:custDataLst>
                <p:tags r:id="rId31"/>
              </p:custDataLst>
            </p:nvPr>
          </p:nvGrpSpPr>
          <p:grpSpPr>
            <a:xfrm>
              <a:off x="6525895" y="429260"/>
              <a:ext cx="535940" cy="617855"/>
              <a:chOff x="6995336" y="2136293"/>
              <a:chExt cx="373516" cy="429907"/>
            </a:xfrm>
          </p:grpSpPr>
          <p:sp>
            <p:nvSpPr>
              <p:cNvPr id="5" name="等腰三角形 4"/>
              <p:cNvSpPr/>
              <p:nvPr>
                <p:custDataLst>
                  <p:tags r:id="rId41"/>
                </p:custDataLst>
              </p:nvPr>
            </p:nvSpPr>
            <p:spPr>
              <a:xfrm rot="9000000">
                <a:off x="7231446" y="2136293"/>
                <a:ext cx="137406" cy="429907"/>
              </a:xfrm>
              <a:prstGeom prst="triangle">
                <a:avLst>
                  <a:gd name="adj" fmla="val 77291"/>
                </a:avLst>
              </a:prstGeom>
              <a:solidFill>
                <a:srgbClr val="178AA1"/>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6" name="等腰三角形 105"/>
              <p:cNvSpPr/>
              <p:nvPr>
                <p:custDataLst>
                  <p:tags r:id="rId42"/>
                </p:custDataLst>
              </p:nvPr>
            </p:nvSpPr>
            <p:spPr>
              <a:xfrm rot="7674869" flipH="1">
                <a:off x="7083129" y="2304968"/>
                <a:ext cx="128276" cy="303861"/>
              </a:xfrm>
              <a:prstGeom prst="triangle">
                <a:avLst>
                  <a:gd name="adj" fmla="val 77291"/>
                </a:avLst>
              </a:prstGeom>
              <a:solidFill>
                <a:srgbClr val="178AA1"/>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6" name="图片 5" descr="10"/>
            <p:cNvPicPr>
              <a:picLocks noChangeAspect="1"/>
            </p:cNvPicPr>
            <p:nvPr>
              <p:custDataLst>
                <p:tags r:id="rId32"/>
              </p:custDataLst>
            </p:nvPr>
          </p:nvPicPr>
          <p:blipFill>
            <a:blip r:embed="rId50" cstate="print"/>
            <a:stretch>
              <a:fillRect/>
            </a:stretch>
          </p:blipFill>
          <p:spPr>
            <a:xfrm>
              <a:off x="7180029" y="159629"/>
              <a:ext cx="3237230" cy="3225165"/>
            </a:xfrm>
            <a:prstGeom prst="ellipse">
              <a:avLst/>
            </a:prstGeom>
          </p:spPr>
        </p:pic>
        <p:grpSp>
          <p:nvGrpSpPr>
            <p:cNvPr id="30" name="镜片组件"/>
            <p:cNvGrpSpPr>
              <a:grpSpLocks noChangeAspect="1"/>
            </p:cNvGrpSpPr>
            <p:nvPr/>
          </p:nvGrpSpPr>
          <p:grpSpPr>
            <a:xfrm>
              <a:off x="7186377" y="160102"/>
              <a:ext cx="3240240" cy="3240240"/>
              <a:chOff x="5606" y="1406"/>
              <a:chExt cx="7986" cy="7986"/>
            </a:xfrm>
          </p:grpSpPr>
          <p:sp>
            <p:nvSpPr>
              <p:cNvPr id="31" name="镜片光晕"/>
              <p:cNvSpPr>
                <a:spLocks noChangeAspect="1"/>
              </p:cNvSpPr>
              <p:nvPr>
                <p:custDataLst>
                  <p:tags r:id="rId36"/>
                </p:custDataLst>
              </p:nvPr>
            </p:nvSpPr>
            <p:spPr>
              <a:xfrm>
                <a:off x="5606" y="1406"/>
                <a:ext cx="7987" cy="7987"/>
              </a:xfrm>
              <a:prstGeom prst="ellipse">
                <a:avLst/>
              </a:prstGeom>
              <a:gradFill flip="none" rotWithShape="1">
                <a:gsLst>
                  <a:gs pos="76000">
                    <a:srgbClr val="778495">
                      <a:lumMod val="40000"/>
                      <a:lumOff val="60000"/>
                      <a:alpha val="0"/>
                    </a:srgbClr>
                  </a:gs>
                  <a:gs pos="94000">
                    <a:srgbClr val="778495">
                      <a:lumMod val="60000"/>
                      <a:lumOff val="40000"/>
                      <a:alpha val="37000"/>
                    </a:srgbClr>
                  </a:gs>
                </a:gsLst>
                <a:path path="shape">
                  <a:fillToRect l="50000" t="50000" r="50000" b="50000"/>
                </a:path>
                <a:tileRect/>
              </a:gradFill>
              <a:ln>
                <a:noFill/>
              </a:ln>
            </p:spPr>
            <p:style>
              <a:lnRef idx="2">
                <a:srgbClr val="4276AA">
                  <a:shade val="50000"/>
                </a:srgbClr>
              </a:lnRef>
              <a:fillRef idx="1">
                <a:srgbClr val="4276AA"/>
              </a:fillRef>
              <a:effectRef idx="0">
                <a:srgbClr val="4276AA"/>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2" name="镜片反光"/>
              <p:cNvSpPr>
                <a:spLocks noChangeAspect="1"/>
              </p:cNvSpPr>
              <p:nvPr>
                <p:custDataLst>
                  <p:tags r:id="rId37"/>
                </p:custDataLst>
              </p:nvPr>
            </p:nvSpPr>
            <p:spPr>
              <a:xfrm rot="18900000">
                <a:off x="5606" y="1406"/>
                <a:ext cx="7987" cy="7987"/>
              </a:xfrm>
              <a:prstGeom prst="ellipse">
                <a:avLst/>
              </a:prstGeom>
              <a:gradFill flip="none" rotWithShape="1">
                <a:gsLst>
                  <a:gs pos="66000">
                    <a:srgbClr val="FFFFFF">
                      <a:lumMod val="65000"/>
                      <a:alpha val="0"/>
                    </a:srgbClr>
                  </a:gs>
                  <a:gs pos="100000">
                    <a:srgbClr val="FFFFFF">
                      <a:lumMod val="75000"/>
                      <a:alpha val="70000"/>
                    </a:srgbClr>
                  </a:gs>
                </a:gsLst>
                <a:path path="circle">
                  <a:fillToRect l="100000" b="100000"/>
                </a:path>
                <a:tileRect t="-100000" r="-100000"/>
              </a:gradFill>
              <a:ln>
                <a:noFill/>
              </a:ln>
            </p:spPr>
            <p:style>
              <a:lnRef idx="2">
                <a:srgbClr val="4276AA">
                  <a:shade val="50000"/>
                </a:srgbClr>
              </a:lnRef>
              <a:fillRef idx="1">
                <a:srgbClr val="4276AA"/>
              </a:fillRef>
              <a:effectRef idx="0">
                <a:srgbClr val="4276AA"/>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7" name="镜片折光"/>
              <p:cNvSpPr>
                <a:spLocks noChangeAspect="1"/>
              </p:cNvSpPr>
              <p:nvPr>
                <p:custDataLst>
                  <p:tags r:id="rId38"/>
                </p:custDataLst>
              </p:nvPr>
            </p:nvSpPr>
            <p:spPr>
              <a:xfrm>
                <a:off x="5606" y="1406"/>
                <a:ext cx="7987" cy="7987"/>
              </a:xfrm>
              <a:prstGeom prst="donut">
                <a:avLst>
                  <a:gd name="adj" fmla="val 3142"/>
                </a:avLst>
              </a:prstGeom>
              <a:solidFill>
                <a:srgbClr val="FFFFFF">
                  <a:lumMod val="65000"/>
                  <a:alpha val="20000"/>
                </a:srgbClr>
              </a:solidFill>
              <a:ln>
                <a:noFill/>
              </a:ln>
              <a:effectLst>
                <a:softEdge rad="0"/>
              </a:effectLst>
            </p:spPr>
            <p:style>
              <a:lnRef idx="2">
                <a:srgbClr val="4276AA">
                  <a:shade val="50000"/>
                </a:srgbClr>
              </a:lnRef>
              <a:fillRef idx="1">
                <a:srgbClr val="4276AA"/>
              </a:fillRef>
              <a:effectRef idx="0">
                <a:srgbClr val="4276AA"/>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8" name="镜片边"/>
              <p:cNvSpPr>
                <a:spLocks noChangeAspect="1"/>
              </p:cNvSpPr>
              <p:nvPr>
                <p:custDataLst>
                  <p:tags r:id="rId39"/>
                </p:custDataLst>
              </p:nvPr>
            </p:nvSpPr>
            <p:spPr>
              <a:xfrm>
                <a:off x="5606" y="1406"/>
                <a:ext cx="7987" cy="7987"/>
              </a:xfrm>
              <a:prstGeom prst="donut">
                <a:avLst>
                  <a:gd name="adj" fmla="val 758"/>
                </a:avLst>
              </a:prstGeom>
              <a:solidFill>
                <a:srgbClr val="FFFFFF">
                  <a:alpha val="70000"/>
                </a:srgbClr>
              </a:solidFill>
              <a:ln>
                <a:noFill/>
              </a:ln>
            </p:spPr>
            <p:style>
              <a:lnRef idx="2">
                <a:srgbClr val="4276AA">
                  <a:shade val="50000"/>
                </a:srgbClr>
              </a:lnRef>
              <a:fillRef idx="1">
                <a:srgbClr val="4276AA"/>
              </a:fillRef>
              <a:effectRef idx="0">
                <a:srgbClr val="4276AA"/>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2" name="高光"/>
              <p:cNvSpPr>
                <a:spLocks noChangeAspect="1"/>
              </p:cNvSpPr>
              <p:nvPr>
                <p:custDataLst>
                  <p:tags r:id="rId40"/>
                </p:custDataLst>
              </p:nvPr>
            </p:nvSpPr>
            <p:spPr>
              <a:xfrm>
                <a:off x="7639" y="1557"/>
                <a:ext cx="3922" cy="2642"/>
              </a:xfrm>
              <a:prstGeom prst="ellipse">
                <a:avLst/>
              </a:prstGeom>
              <a:gradFill>
                <a:gsLst>
                  <a:gs pos="0">
                    <a:srgbClr val="FFFFFF">
                      <a:lumMod val="95000"/>
                      <a:alpha val="100000"/>
                    </a:srgbClr>
                  </a:gs>
                  <a:gs pos="66000">
                    <a:srgbClr val="F2F2F2">
                      <a:alpha val="10000"/>
                    </a:srgbClr>
                  </a:gs>
                  <a:gs pos="40000">
                    <a:srgbClr val="FFFFFF">
                      <a:lumMod val="95000"/>
                      <a:alpha val="40000"/>
                    </a:srgbClr>
                  </a:gs>
                  <a:gs pos="100000">
                    <a:srgbClr val="FFFFFF">
                      <a:lumMod val="95000"/>
                      <a:alpha val="0"/>
                    </a:srgbClr>
                  </a:gs>
                </a:gsLst>
                <a:lin ang="5400000" scaled="0"/>
              </a:gradFill>
              <a:ln>
                <a:noFill/>
              </a:ln>
              <a:effectLst>
                <a:softEdge rad="0"/>
              </a:effectLst>
            </p:spPr>
            <p:style>
              <a:lnRef idx="2">
                <a:srgbClr val="4276AA">
                  <a:shade val="50000"/>
                </a:srgbClr>
              </a:lnRef>
              <a:fillRef idx="1">
                <a:srgbClr val="4276AA"/>
              </a:fillRef>
              <a:effectRef idx="0">
                <a:srgbClr val="4276AA"/>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43" name="镜框组件"/>
            <p:cNvGrpSpPr>
              <a:grpSpLocks noChangeAspect="1"/>
            </p:cNvGrpSpPr>
            <p:nvPr/>
          </p:nvGrpSpPr>
          <p:grpSpPr>
            <a:xfrm>
              <a:off x="7080885" y="54610"/>
              <a:ext cx="3451225" cy="3451225"/>
              <a:chOff x="5347" y="1147"/>
              <a:chExt cx="8506" cy="8506"/>
            </a:xfrm>
            <a:effectLst>
              <a:outerShdw blurRad="177800" sx="92000" sy="92000" algn="ctr" rotWithShape="0">
                <a:prstClr val="black">
                  <a:alpha val="20000"/>
                </a:prstClr>
              </a:outerShdw>
            </a:effectLst>
          </p:grpSpPr>
          <p:sp>
            <p:nvSpPr>
              <p:cNvPr id="48" name="镜框内"/>
              <p:cNvSpPr>
                <a:spLocks noChangeAspect="1"/>
              </p:cNvSpPr>
              <p:nvPr>
                <p:custDataLst>
                  <p:tags r:id="rId33"/>
                </p:custDataLst>
              </p:nvPr>
            </p:nvSpPr>
            <p:spPr>
              <a:xfrm>
                <a:off x="5347" y="1147"/>
                <a:ext cx="8506" cy="8506"/>
              </a:xfrm>
              <a:prstGeom prst="donut">
                <a:avLst>
                  <a:gd name="adj" fmla="val 3463"/>
                </a:avLst>
              </a:prstGeom>
              <a:gradFill flip="none" rotWithShape="1">
                <a:gsLst>
                  <a:gs pos="0">
                    <a:srgbClr val="778495"/>
                  </a:gs>
                  <a:gs pos="24000">
                    <a:srgbClr val="778495">
                      <a:lumMod val="60000"/>
                      <a:lumOff val="40000"/>
                    </a:srgbClr>
                  </a:gs>
                  <a:gs pos="84000">
                    <a:srgbClr val="778495">
                      <a:lumMod val="50000"/>
                    </a:srgbClr>
                  </a:gs>
                </a:gsLst>
                <a:lin ang="13200000" scaled="0"/>
                <a:tileRect/>
              </a:gra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7" name="镜框外"/>
              <p:cNvSpPr>
                <a:spLocks noChangeAspect="1"/>
              </p:cNvSpPr>
              <p:nvPr>
                <p:custDataLst>
                  <p:tags r:id="rId34"/>
                </p:custDataLst>
              </p:nvPr>
            </p:nvSpPr>
            <p:spPr>
              <a:xfrm>
                <a:off x="5347" y="1147"/>
                <a:ext cx="8506" cy="8506"/>
              </a:xfrm>
              <a:prstGeom prst="donut">
                <a:avLst>
                  <a:gd name="adj" fmla="val 1696"/>
                </a:avLst>
              </a:prstGeom>
              <a:gradFill flip="none" rotWithShape="1">
                <a:gsLst>
                  <a:gs pos="0">
                    <a:srgbClr val="778495"/>
                  </a:gs>
                  <a:gs pos="51000">
                    <a:srgbClr val="778495">
                      <a:lumMod val="75000"/>
                    </a:srgbClr>
                  </a:gs>
                  <a:gs pos="75000">
                    <a:srgbClr val="778495">
                      <a:lumMod val="50000"/>
                    </a:srgbClr>
                  </a:gs>
                </a:gsLst>
                <a:lin ang="3600000" scaled="0"/>
                <a:tileRect/>
              </a:gra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8" name="镜框顶"/>
              <p:cNvSpPr>
                <a:spLocks noChangeAspect="1"/>
              </p:cNvSpPr>
              <p:nvPr>
                <p:custDataLst>
                  <p:tags r:id="rId35"/>
                </p:custDataLst>
              </p:nvPr>
            </p:nvSpPr>
            <p:spPr>
              <a:xfrm>
                <a:off x="5436" y="1236"/>
                <a:ext cx="8329" cy="8329"/>
              </a:xfrm>
              <a:prstGeom prst="donut">
                <a:avLst>
                  <a:gd name="adj" fmla="val 1405"/>
                </a:avLst>
              </a:prstGeom>
              <a:gradFill flip="none" rotWithShape="1">
                <a:gsLst>
                  <a:gs pos="0">
                    <a:srgbClr val="778495">
                      <a:lumMod val="60000"/>
                      <a:lumOff val="40000"/>
                    </a:srgbClr>
                  </a:gs>
                  <a:gs pos="51000">
                    <a:srgbClr val="778495"/>
                  </a:gs>
                  <a:gs pos="100000">
                    <a:srgbClr val="778495">
                      <a:lumMod val="50000"/>
                    </a:srgbClr>
                  </a:gs>
                </a:gsLst>
                <a:lin ang="2700000" scaled="1"/>
                <a:tileRect/>
              </a:gra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grpSp>
      <p:sp>
        <p:nvSpPr>
          <p:cNvPr id="47" name="文本框 46">
            <a:extLst>
              <a:ext uri="{FF2B5EF4-FFF2-40B4-BE49-F238E27FC236}">
                <a16:creationId xmlns:a16="http://schemas.microsoft.com/office/drawing/2014/main" id="{9ECF9B48-2FA8-4421-B601-9CAE2819DAFF}"/>
              </a:ext>
            </a:extLst>
          </p:cNvPr>
          <p:cNvSpPr txBox="1"/>
          <p:nvPr>
            <p:custDataLst>
              <p:tags r:id="rId24"/>
            </p:custDataLst>
          </p:nvPr>
        </p:nvSpPr>
        <p:spPr>
          <a:xfrm>
            <a:off x="1205999" y="1816489"/>
            <a:ext cx="2851150" cy="383540"/>
          </a:xfrm>
          <a:prstGeom prst="rect">
            <a:avLst/>
          </a:prstGeom>
          <a:noFill/>
        </p:spPr>
        <p:txBody>
          <a:bodyPr wrap="non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00">
                    <a:lumMod val="75000"/>
                    <a:lumOff val="25000"/>
                  </a:srgbClr>
                </a:solidFill>
                <a:latin typeface="Arial" panose="020B0604020202020204" pitchFamily="34" charset="0"/>
              </a:rPr>
              <a:t>1</a:t>
            </a:r>
            <a:r>
              <a:rPr kumimoji="0" lang="zh-CN" altLang="en-US" sz="20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、创意广告营销</a:t>
            </a:r>
          </a:p>
        </p:txBody>
      </p:sp>
      <p:sp>
        <p:nvSpPr>
          <p:cNvPr id="49" name="文本框 48">
            <a:extLst>
              <a:ext uri="{FF2B5EF4-FFF2-40B4-BE49-F238E27FC236}">
                <a16:creationId xmlns:a16="http://schemas.microsoft.com/office/drawing/2014/main" id="{A98A55F0-AC6A-4040-8049-03565900DC61}"/>
              </a:ext>
            </a:extLst>
          </p:cNvPr>
          <p:cNvSpPr txBox="1"/>
          <p:nvPr>
            <p:custDataLst>
              <p:tags r:id="rId25"/>
            </p:custDataLst>
          </p:nvPr>
        </p:nvSpPr>
        <p:spPr>
          <a:xfrm>
            <a:off x="1326798" y="2277745"/>
            <a:ext cx="2851150" cy="713105"/>
          </a:xfrm>
          <a:prstGeom prst="rect">
            <a:avLst/>
          </a:prstGeom>
          <a:noFill/>
        </p:spPr>
        <p:txBody>
          <a:bodyPr wrap="square" lIns="101600" tIns="0" rIns="82550" bIns="0" rtlCol="0">
            <a:noAutofit/>
          </a:body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50000"/>
                    <a:lumOff val="50000"/>
                  </a:srgbClr>
                </a:solidFill>
                <a:effectLst/>
                <a:uLnTx/>
                <a:uFillTx/>
                <a:latin typeface="Arial" panose="020B0604020202020204" pitchFamily="34" charset="0"/>
                <a:ea typeface="微软雅黑" panose="020B0503020204020204" charset="-122"/>
                <a:cs typeface="+mn-cs"/>
              </a:rPr>
              <a:t>企业创意型广告可以深化品牌影响力以及品牌塑求。</a:t>
            </a:r>
          </a:p>
        </p:txBody>
      </p:sp>
      <p:sp>
        <p:nvSpPr>
          <p:cNvPr id="52" name="文本框 51">
            <a:extLst>
              <a:ext uri="{FF2B5EF4-FFF2-40B4-BE49-F238E27FC236}">
                <a16:creationId xmlns:a16="http://schemas.microsoft.com/office/drawing/2014/main" id="{CEB50E3A-AF58-4D2D-8C2C-15BC6AC23A2A}"/>
              </a:ext>
            </a:extLst>
          </p:cNvPr>
          <p:cNvSpPr txBox="1"/>
          <p:nvPr>
            <p:custDataLst>
              <p:tags r:id="rId26"/>
            </p:custDataLst>
          </p:nvPr>
        </p:nvSpPr>
        <p:spPr>
          <a:xfrm>
            <a:off x="5083258" y="5464819"/>
            <a:ext cx="2851150" cy="383540"/>
          </a:xfrm>
          <a:prstGeom prst="rect">
            <a:avLst/>
          </a:prstGeom>
          <a:noFill/>
        </p:spPr>
        <p:txBody>
          <a:bodyPr wrap="non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00">
                    <a:lumMod val="75000"/>
                    <a:lumOff val="25000"/>
                  </a:srgbClr>
                </a:solidFill>
                <a:latin typeface="Arial" panose="020B0604020202020204" pitchFamily="34" charset="0"/>
              </a:rPr>
              <a:t>6</a:t>
            </a:r>
            <a:r>
              <a:rPr kumimoji="0" lang="zh-CN" altLang="en-US" sz="20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、口碑营销</a:t>
            </a:r>
          </a:p>
        </p:txBody>
      </p:sp>
      <p:sp>
        <p:nvSpPr>
          <p:cNvPr id="53" name="文本框 52">
            <a:extLst>
              <a:ext uri="{FF2B5EF4-FFF2-40B4-BE49-F238E27FC236}">
                <a16:creationId xmlns:a16="http://schemas.microsoft.com/office/drawing/2014/main" id="{B007A75E-42F3-4D8F-BF26-D2E763D8BB53}"/>
              </a:ext>
            </a:extLst>
          </p:cNvPr>
          <p:cNvSpPr txBox="1"/>
          <p:nvPr>
            <p:custDataLst>
              <p:tags r:id="rId27"/>
            </p:custDataLst>
          </p:nvPr>
        </p:nvSpPr>
        <p:spPr>
          <a:xfrm>
            <a:off x="5132214" y="5837963"/>
            <a:ext cx="2851150" cy="319405"/>
          </a:xfrm>
          <a:prstGeom prst="rect">
            <a:avLst/>
          </a:prstGeom>
          <a:noFill/>
        </p:spPr>
        <p:txBody>
          <a:bodyPr wrap="square" lIns="101600" tIns="0" rIns="82550" bIns="0" rtlCol="0">
            <a:noAutofit/>
          </a:body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zh-CN" altLang="en-US" sz="1600" b="0" i="0" u="none" strike="noStrike" kern="1200" cap="none" spc="150" normalizeH="0" baseline="0" noProof="0" dirty="0">
                <a:ln>
                  <a:noFill/>
                </a:ln>
                <a:solidFill>
                  <a:srgbClr val="000000">
                    <a:lumMod val="50000"/>
                    <a:lumOff val="50000"/>
                  </a:srgbClr>
                </a:solidFill>
                <a:effectLst/>
                <a:uLnTx/>
                <a:uFillTx/>
                <a:latin typeface="Arial" panose="020B0604020202020204" pitchFamily="34" charset="0"/>
                <a:ea typeface="微软雅黑" panose="020B0503020204020204" charset="-122"/>
                <a:cs typeface="+mn-cs"/>
              </a:rPr>
              <a:t>口碑营销虽然并非2.0时期才有的，但是在2.0时代表现的更为明显，更为重要。</a:t>
            </a:r>
          </a:p>
        </p:txBody>
      </p:sp>
      <p:sp>
        <p:nvSpPr>
          <p:cNvPr id="54" name="笔记本">
            <a:extLst>
              <a:ext uri="{FF2B5EF4-FFF2-40B4-BE49-F238E27FC236}">
                <a16:creationId xmlns:a16="http://schemas.microsoft.com/office/drawing/2014/main" id="{42E9D7C2-081E-4366-85D2-F71873F3C56A}"/>
              </a:ext>
            </a:extLst>
          </p:cNvPr>
          <p:cNvSpPr>
            <a:spLocks noChangeAspect="1"/>
          </p:cNvSpPr>
          <p:nvPr>
            <p:custDataLst>
              <p:tags r:id="rId28"/>
            </p:custDataLst>
          </p:nvPr>
        </p:nvSpPr>
        <p:spPr bwMode="auto">
          <a:xfrm>
            <a:off x="4522614" y="5507068"/>
            <a:ext cx="609600" cy="490855"/>
          </a:xfrm>
          <a:custGeom>
            <a:avLst/>
            <a:gdLst>
              <a:gd name="connsiteX0" fmla="*/ 491833 w 607639"/>
              <a:gd name="connsiteY0" fmla="*/ 276241 h 489160"/>
              <a:gd name="connsiteX1" fmla="*/ 362432 w 607639"/>
              <a:gd name="connsiteY1" fmla="*/ 296417 h 489160"/>
              <a:gd name="connsiteX2" fmla="*/ 362432 w 607639"/>
              <a:gd name="connsiteY2" fmla="*/ 332858 h 489160"/>
              <a:gd name="connsiteX3" fmla="*/ 491833 w 607639"/>
              <a:gd name="connsiteY3" fmla="*/ 312682 h 489160"/>
              <a:gd name="connsiteX4" fmla="*/ 115717 w 607639"/>
              <a:gd name="connsiteY4" fmla="*/ 276241 h 489160"/>
              <a:gd name="connsiteX5" fmla="*/ 115717 w 607639"/>
              <a:gd name="connsiteY5" fmla="*/ 312682 h 489160"/>
              <a:gd name="connsiteX6" fmla="*/ 245207 w 607639"/>
              <a:gd name="connsiteY6" fmla="*/ 332858 h 489160"/>
              <a:gd name="connsiteX7" fmla="*/ 245207 w 607639"/>
              <a:gd name="connsiteY7" fmla="*/ 296417 h 489160"/>
              <a:gd name="connsiteX8" fmla="*/ 491833 w 607639"/>
              <a:gd name="connsiteY8" fmla="*/ 209758 h 489160"/>
              <a:gd name="connsiteX9" fmla="*/ 362432 w 607639"/>
              <a:gd name="connsiteY9" fmla="*/ 229934 h 489160"/>
              <a:gd name="connsiteX10" fmla="*/ 362432 w 607639"/>
              <a:gd name="connsiteY10" fmla="*/ 266375 h 489160"/>
              <a:gd name="connsiteX11" fmla="*/ 491833 w 607639"/>
              <a:gd name="connsiteY11" fmla="*/ 246200 h 489160"/>
              <a:gd name="connsiteX12" fmla="*/ 115717 w 607639"/>
              <a:gd name="connsiteY12" fmla="*/ 209758 h 489160"/>
              <a:gd name="connsiteX13" fmla="*/ 115717 w 607639"/>
              <a:gd name="connsiteY13" fmla="*/ 246200 h 489160"/>
              <a:gd name="connsiteX14" fmla="*/ 245207 w 607639"/>
              <a:gd name="connsiteY14" fmla="*/ 266375 h 489160"/>
              <a:gd name="connsiteX15" fmla="*/ 245207 w 607639"/>
              <a:gd name="connsiteY15" fmla="*/ 229934 h 489160"/>
              <a:gd name="connsiteX16" fmla="*/ 491833 w 607639"/>
              <a:gd name="connsiteY16" fmla="*/ 143187 h 489160"/>
              <a:gd name="connsiteX17" fmla="*/ 362432 w 607639"/>
              <a:gd name="connsiteY17" fmla="*/ 163363 h 489160"/>
              <a:gd name="connsiteX18" fmla="*/ 362432 w 607639"/>
              <a:gd name="connsiteY18" fmla="*/ 199893 h 489160"/>
              <a:gd name="connsiteX19" fmla="*/ 491833 w 607639"/>
              <a:gd name="connsiteY19" fmla="*/ 179717 h 489160"/>
              <a:gd name="connsiteX20" fmla="*/ 115717 w 607639"/>
              <a:gd name="connsiteY20" fmla="*/ 143187 h 489160"/>
              <a:gd name="connsiteX21" fmla="*/ 115717 w 607639"/>
              <a:gd name="connsiteY21" fmla="*/ 179717 h 489160"/>
              <a:gd name="connsiteX22" fmla="*/ 245207 w 607639"/>
              <a:gd name="connsiteY22" fmla="*/ 199893 h 489160"/>
              <a:gd name="connsiteX23" fmla="*/ 245207 w 607639"/>
              <a:gd name="connsiteY23" fmla="*/ 163363 h 489160"/>
              <a:gd name="connsiteX24" fmla="*/ 491833 w 607639"/>
              <a:gd name="connsiteY24" fmla="*/ 76704 h 489160"/>
              <a:gd name="connsiteX25" fmla="*/ 362432 w 607639"/>
              <a:gd name="connsiteY25" fmla="*/ 96880 h 489160"/>
              <a:gd name="connsiteX26" fmla="*/ 362432 w 607639"/>
              <a:gd name="connsiteY26" fmla="*/ 133321 h 489160"/>
              <a:gd name="connsiteX27" fmla="*/ 491833 w 607639"/>
              <a:gd name="connsiteY27" fmla="*/ 113145 h 489160"/>
              <a:gd name="connsiteX28" fmla="*/ 115717 w 607639"/>
              <a:gd name="connsiteY28" fmla="*/ 76704 h 489160"/>
              <a:gd name="connsiteX29" fmla="*/ 115717 w 607639"/>
              <a:gd name="connsiteY29" fmla="*/ 113145 h 489160"/>
              <a:gd name="connsiteX30" fmla="*/ 245207 w 607639"/>
              <a:gd name="connsiteY30" fmla="*/ 133321 h 489160"/>
              <a:gd name="connsiteX31" fmla="*/ 245207 w 607639"/>
              <a:gd name="connsiteY31" fmla="*/ 96880 h 489160"/>
              <a:gd name="connsiteX32" fmla="*/ 607639 w 607639"/>
              <a:gd name="connsiteY32" fmla="*/ 18770 h 489160"/>
              <a:gd name="connsiteX33" fmla="*/ 607639 w 607639"/>
              <a:gd name="connsiteY33" fmla="*/ 444903 h 489160"/>
              <a:gd name="connsiteX34" fmla="*/ 321849 w 607639"/>
              <a:gd name="connsiteY34" fmla="*/ 489160 h 489160"/>
              <a:gd name="connsiteX35" fmla="*/ 321849 w 607639"/>
              <a:gd name="connsiteY35" fmla="*/ 446058 h 489160"/>
              <a:gd name="connsiteX36" fmla="*/ 568478 w 607639"/>
              <a:gd name="connsiteY36" fmla="*/ 407755 h 489160"/>
              <a:gd name="connsiteX37" fmla="*/ 568478 w 607639"/>
              <a:gd name="connsiteY37" fmla="*/ 24813 h 489160"/>
              <a:gd name="connsiteX38" fmla="*/ 0 w 607639"/>
              <a:gd name="connsiteY38" fmla="*/ 18770 h 489160"/>
              <a:gd name="connsiteX39" fmla="*/ 39072 w 607639"/>
              <a:gd name="connsiteY39" fmla="*/ 24813 h 489160"/>
              <a:gd name="connsiteX40" fmla="*/ 39072 w 607639"/>
              <a:gd name="connsiteY40" fmla="*/ 407755 h 489160"/>
              <a:gd name="connsiteX41" fmla="*/ 285790 w 607639"/>
              <a:gd name="connsiteY41" fmla="*/ 446058 h 489160"/>
              <a:gd name="connsiteX42" fmla="*/ 285790 w 607639"/>
              <a:gd name="connsiteY42" fmla="*/ 489160 h 489160"/>
              <a:gd name="connsiteX43" fmla="*/ 0 w 607639"/>
              <a:gd name="connsiteY43" fmla="*/ 444903 h 489160"/>
              <a:gd name="connsiteX44" fmla="*/ 532416 w 607639"/>
              <a:gd name="connsiteY44" fmla="*/ 0 h 489160"/>
              <a:gd name="connsiteX45" fmla="*/ 532416 w 607639"/>
              <a:gd name="connsiteY45" fmla="*/ 376943 h 489160"/>
              <a:gd name="connsiteX46" fmla="*/ 321849 w 607639"/>
              <a:gd name="connsiteY46" fmla="*/ 409562 h 489160"/>
              <a:gd name="connsiteX47" fmla="*/ 321849 w 607639"/>
              <a:gd name="connsiteY47" fmla="*/ 32708 h 489160"/>
              <a:gd name="connsiteX48" fmla="*/ 75223 w 607639"/>
              <a:gd name="connsiteY48" fmla="*/ 0 h 489160"/>
              <a:gd name="connsiteX49" fmla="*/ 285790 w 607639"/>
              <a:gd name="connsiteY49" fmla="*/ 32708 h 489160"/>
              <a:gd name="connsiteX50" fmla="*/ 285790 w 607639"/>
              <a:gd name="connsiteY50" fmla="*/ 409562 h 489160"/>
              <a:gd name="connsiteX51" fmla="*/ 75223 w 607639"/>
              <a:gd name="connsiteY51" fmla="*/ 376943 h 4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639" h="489160">
                <a:moveTo>
                  <a:pt x="491833" y="276241"/>
                </a:moveTo>
                <a:lnTo>
                  <a:pt x="362432" y="296417"/>
                </a:lnTo>
                <a:lnTo>
                  <a:pt x="362432" y="332858"/>
                </a:lnTo>
                <a:lnTo>
                  <a:pt x="491833" y="312682"/>
                </a:lnTo>
                <a:close/>
                <a:moveTo>
                  <a:pt x="115717" y="276241"/>
                </a:moveTo>
                <a:lnTo>
                  <a:pt x="115717" y="312682"/>
                </a:lnTo>
                <a:lnTo>
                  <a:pt x="245207" y="332858"/>
                </a:lnTo>
                <a:lnTo>
                  <a:pt x="245207" y="296417"/>
                </a:lnTo>
                <a:close/>
                <a:moveTo>
                  <a:pt x="491833" y="209758"/>
                </a:moveTo>
                <a:lnTo>
                  <a:pt x="362432" y="229934"/>
                </a:lnTo>
                <a:lnTo>
                  <a:pt x="362432" y="266375"/>
                </a:lnTo>
                <a:lnTo>
                  <a:pt x="491833" y="246200"/>
                </a:lnTo>
                <a:close/>
                <a:moveTo>
                  <a:pt x="115717" y="209758"/>
                </a:moveTo>
                <a:lnTo>
                  <a:pt x="115717" y="246200"/>
                </a:lnTo>
                <a:lnTo>
                  <a:pt x="245207" y="266375"/>
                </a:lnTo>
                <a:lnTo>
                  <a:pt x="245207" y="229934"/>
                </a:lnTo>
                <a:close/>
                <a:moveTo>
                  <a:pt x="491833" y="143187"/>
                </a:moveTo>
                <a:lnTo>
                  <a:pt x="362432" y="163363"/>
                </a:lnTo>
                <a:lnTo>
                  <a:pt x="362432" y="199893"/>
                </a:lnTo>
                <a:lnTo>
                  <a:pt x="491833" y="179717"/>
                </a:lnTo>
                <a:close/>
                <a:moveTo>
                  <a:pt x="115717" y="143187"/>
                </a:moveTo>
                <a:lnTo>
                  <a:pt x="115717" y="179717"/>
                </a:lnTo>
                <a:lnTo>
                  <a:pt x="245207" y="199893"/>
                </a:lnTo>
                <a:lnTo>
                  <a:pt x="245207" y="163363"/>
                </a:lnTo>
                <a:close/>
                <a:moveTo>
                  <a:pt x="491833" y="76704"/>
                </a:moveTo>
                <a:lnTo>
                  <a:pt x="362432" y="96880"/>
                </a:lnTo>
                <a:lnTo>
                  <a:pt x="362432" y="133321"/>
                </a:lnTo>
                <a:lnTo>
                  <a:pt x="491833" y="113145"/>
                </a:lnTo>
                <a:close/>
                <a:moveTo>
                  <a:pt x="115717" y="76704"/>
                </a:moveTo>
                <a:lnTo>
                  <a:pt x="115717" y="113145"/>
                </a:lnTo>
                <a:lnTo>
                  <a:pt x="245207" y="133321"/>
                </a:lnTo>
                <a:lnTo>
                  <a:pt x="245207" y="96880"/>
                </a:lnTo>
                <a:close/>
                <a:moveTo>
                  <a:pt x="607639" y="18770"/>
                </a:moveTo>
                <a:lnTo>
                  <a:pt x="607639" y="444903"/>
                </a:lnTo>
                <a:lnTo>
                  <a:pt x="321849" y="489160"/>
                </a:lnTo>
                <a:lnTo>
                  <a:pt x="321849" y="446058"/>
                </a:lnTo>
                <a:lnTo>
                  <a:pt x="568478" y="407755"/>
                </a:lnTo>
                <a:lnTo>
                  <a:pt x="568478" y="24813"/>
                </a:lnTo>
                <a:close/>
                <a:moveTo>
                  <a:pt x="0" y="18770"/>
                </a:moveTo>
                <a:lnTo>
                  <a:pt x="39072" y="24813"/>
                </a:lnTo>
                <a:lnTo>
                  <a:pt x="39072" y="407755"/>
                </a:lnTo>
                <a:lnTo>
                  <a:pt x="285790" y="446058"/>
                </a:lnTo>
                <a:lnTo>
                  <a:pt x="285790" y="489160"/>
                </a:lnTo>
                <a:lnTo>
                  <a:pt x="0" y="444903"/>
                </a:lnTo>
                <a:close/>
                <a:moveTo>
                  <a:pt x="532416" y="0"/>
                </a:moveTo>
                <a:lnTo>
                  <a:pt x="532416" y="376943"/>
                </a:lnTo>
                <a:lnTo>
                  <a:pt x="321849" y="409562"/>
                </a:lnTo>
                <a:lnTo>
                  <a:pt x="321849" y="32708"/>
                </a:lnTo>
                <a:close/>
                <a:moveTo>
                  <a:pt x="75223" y="0"/>
                </a:moveTo>
                <a:lnTo>
                  <a:pt x="285790" y="32708"/>
                </a:lnTo>
                <a:lnTo>
                  <a:pt x="285790" y="409562"/>
                </a:lnTo>
                <a:lnTo>
                  <a:pt x="75223" y="376943"/>
                </a:lnTo>
                <a:close/>
              </a:path>
            </a:pathLst>
          </a:custGeom>
          <a:solidFill>
            <a:srgbClr val="4276AA">
              <a:lumMod val="60000"/>
              <a:lumOff val="40000"/>
            </a:srgbClr>
          </a:solidFill>
          <a:ln>
            <a:noFill/>
          </a:ln>
        </p:spPr>
      </p:sp>
      <p:sp>
        <p:nvSpPr>
          <p:cNvPr id="55" name="文本框 54">
            <a:extLst>
              <a:ext uri="{FF2B5EF4-FFF2-40B4-BE49-F238E27FC236}">
                <a16:creationId xmlns:a16="http://schemas.microsoft.com/office/drawing/2014/main" id="{87EE2351-5DA0-4BCD-B1AF-0C56AB0A1010}"/>
              </a:ext>
            </a:extLst>
          </p:cNvPr>
          <p:cNvSpPr txBox="1"/>
          <p:nvPr>
            <p:custDataLst>
              <p:tags r:id="rId29"/>
            </p:custDataLst>
          </p:nvPr>
        </p:nvSpPr>
        <p:spPr>
          <a:xfrm>
            <a:off x="1221507" y="4515485"/>
            <a:ext cx="2851150" cy="383540"/>
          </a:xfrm>
          <a:prstGeom prst="rect">
            <a:avLst/>
          </a:prstGeom>
          <a:noFill/>
        </p:spPr>
        <p:txBody>
          <a:bodyPr wrap="non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00">
                    <a:lumMod val="75000"/>
                    <a:lumOff val="25000"/>
                  </a:srgbClr>
                </a:solidFill>
                <a:latin typeface="Arial" panose="020B0604020202020204" pitchFamily="34" charset="0"/>
              </a:rPr>
              <a:t>5</a:t>
            </a:r>
            <a:r>
              <a:rPr kumimoji="0" lang="zh-CN" altLang="en-US" sz="20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、知识型营销</a:t>
            </a:r>
          </a:p>
        </p:txBody>
      </p:sp>
      <p:pic>
        <p:nvPicPr>
          <p:cNvPr id="2" name="图片 1">
            <a:extLst>
              <a:ext uri="{FF2B5EF4-FFF2-40B4-BE49-F238E27FC236}">
                <a16:creationId xmlns:a16="http://schemas.microsoft.com/office/drawing/2014/main" id="{14ED6FB4-F572-4196-B4B4-A11CA5B42A5C}"/>
              </a:ext>
            </a:extLst>
          </p:cNvPr>
          <p:cNvPicPr>
            <a:picLocks noChangeAspect="1"/>
          </p:cNvPicPr>
          <p:nvPr/>
        </p:nvPicPr>
        <p:blipFill>
          <a:blip r:embed="rId51"/>
          <a:stretch>
            <a:fillRect/>
          </a:stretch>
        </p:blipFill>
        <p:spPr>
          <a:xfrm>
            <a:off x="1096139" y="5065250"/>
            <a:ext cx="3139712" cy="1700931"/>
          </a:xfrm>
          <a:prstGeom prst="rect">
            <a:avLst/>
          </a:prstGeom>
        </p:spPr>
      </p:pic>
      <p:sp>
        <p:nvSpPr>
          <p:cNvPr id="56" name="铅笔">
            <a:extLst>
              <a:ext uri="{FF2B5EF4-FFF2-40B4-BE49-F238E27FC236}">
                <a16:creationId xmlns:a16="http://schemas.microsoft.com/office/drawing/2014/main" id="{259F3806-3767-4A31-A67B-E383186FAF95}"/>
              </a:ext>
            </a:extLst>
          </p:cNvPr>
          <p:cNvSpPr>
            <a:spLocks noChangeAspect="1"/>
          </p:cNvSpPr>
          <p:nvPr>
            <p:custDataLst>
              <p:tags r:id="rId30"/>
            </p:custDataLst>
          </p:nvPr>
        </p:nvSpPr>
        <p:spPr bwMode="auto">
          <a:xfrm>
            <a:off x="385903" y="445692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FC000"/>
          </a:solidFill>
          <a:ln w="12700" cmpd="sng">
            <a:solidFill>
              <a:srgbClr val="FFFFFF"/>
            </a:solidFill>
            <a:prstDash val="solid"/>
          </a:ln>
        </p:spPr>
      </p:sp>
    </p:spTree>
    <p:custDataLst>
      <p:tags r:id="rId1"/>
    </p:custDataLst>
  </p:cSld>
  <p:clrMapOvr>
    <a:masterClrMapping/>
  </p:clrMapOvr>
  <mc:AlternateContent xmlns:mc="http://schemas.openxmlformats.org/markup-compatibility/2006" xmlns:p14="http://schemas.microsoft.com/office/powerpoint/2010/main">
    <mc:Choice Requires="p14">
      <p:transition spd="slow">
        <p:wheel spokes="1"/>
      </p:transition>
    </mc:Choice>
    <mc:Fallback xmlns="">
      <p:transition spd="slow">
        <p:wheel spokes="1"/>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46186" y="1692170"/>
            <a:ext cx="2171334" cy="3770263"/>
          </a:xfrm>
          <a:prstGeom prst="rect">
            <a:avLst/>
          </a:prstGeom>
          <a:noFill/>
        </p:spPr>
        <p:txBody>
          <a:bodyPr wrap="square" lIns="90000" tIns="46800" rIns="90000" bIns="468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1" i="0" u="none" strike="noStrike" kern="1200" cap="none" spc="0" normalizeH="0" baseline="0" noProof="0" dirty="0">
                <a:ln>
                  <a:noFill/>
                </a:ln>
                <a:solidFill>
                  <a:srgbClr val="FFFFFF"/>
                </a:solidFill>
                <a:effectLst/>
                <a:uLnTx/>
                <a:uFillTx/>
                <a:latin typeface="Arial"/>
                <a:ea typeface="微软雅黑"/>
                <a:cs typeface="+mn-cs"/>
              </a:rPr>
              <a:t>5</a:t>
            </a:r>
          </a:p>
        </p:txBody>
      </p:sp>
      <p:sp>
        <p:nvSpPr>
          <p:cNvPr id="4" name="标题 3"/>
          <p:cNvSpPr>
            <a:spLocks noGrp="1"/>
          </p:cNvSpPr>
          <p:nvPr>
            <p:ph type="title"/>
            <p:custDataLst>
              <p:tags r:id="rId3"/>
            </p:custDataLst>
          </p:nvPr>
        </p:nvSpPr>
        <p:spPr>
          <a:xfrm>
            <a:off x="4197985" y="2320925"/>
            <a:ext cx="7941310" cy="1200150"/>
          </a:xfrm>
        </p:spPr>
        <p:txBody>
          <a:bodyPr>
            <a:normAutofit/>
          </a:bodyPr>
          <a:lstStyle/>
          <a:p>
            <a:r>
              <a:rPr lang="en-US" altLang="zh-CN" dirty="0" err="1">
                <a:sym typeface="Arial" panose="020B0604020202020204" pitchFamily="34" charset="0"/>
              </a:rPr>
              <a:t>风险</a:t>
            </a:r>
            <a:r>
              <a:rPr lang="zh-CN" altLang="en-US" dirty="0">
                <a:sym typeface="Arial" panose="020B0604020202020204" pitchFamily="34" charset="0"/>
              </a:rPr>
              <a:t>分析</a:t>
            </a:r>
            <a:r>
              <a:rPr lang="en-US" altLang="zh-CN" dirty="0" err="1">
                <a:sym typeface="Arial" panose="020B0604020202020204" pitchFamily="34" charset="0"/>
              </a:rPr>
              <a:t>该怎么写</a:t>
            </a:r>
            <a:r>
              <a:rPr lang="zh-CN" altLang="en-US" dirty="0">
                <a:sym typeface="Arial" panose="020B0604020202020204" pitchFamily="34" charset="0"/>
              </a:rPr>
              <a:t>？</a:t>
            </a:r>
            <a:endParaRPr lang="zh-CN" altLang="en-US" dirty="0">
              <a:effectLst/>
              <a:sym typeface="Arial" panose="020B0604020202020204" pitchFamily="34" charset="0"/>
            </a:endParaRPr>
          </a:p>
        </p:txBody>
      </p:sp>
      <p:sp>
        <p:nvSpPr>
          <p:cNvPr id="3" name="文本占位符 2"/>
          <p:cNvSpPr>
            <a:spLocks noGrp="1"/>
          </p:cNvSpPr>
          <p:nvPr>
            <p:ph type="body" idx="1"/>
            <p:custDataLst>
              <p:tags r:id="rId4"/>
            </p:custDataLst>
          </p:nvPr>
        </p:nvSpPr>
        <p:spPr/>
        <p:txBody>
          <a:bodyPr>
            <a:normAutofit/>
          </a:bodyPr>
          <a:lstStyle/>
          <a:p>
            <a:r>
              <a:rPr lang="zh-CN" altLang="en-US" dirty="0"/>
              <a:t>是什么？有哪些？怎么做？</a:t>
            </a:r>
            <a:endParaRPr lang="zh-CN" altLang="da-DK"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
          <p:cNvSpPr/>
          <p:nvPr>
            <p:custDataLst>
              <p:tags r:id="rId2"/>
            </p:custDataLst>
          </p:nvPr>
        </p:nvSpPr>
        <p:spPr>
          <a:xfrm rot="5400000">
            <a:off x="4335399" y="1526473"/>
            <a:ext cx="1228943" cy="178980"/>
          </a:xfrm>
          <a:prstGeom prst="rect">
            <a:avLst/>
          </a:prstGeom>
          <a:solidFill>
            <a:sysClr val="window" lastClr="FFFFFF">
              <a:lumMod val="85000"/>
            </a:sysClr>
          </a:solidFill>
          <a:ln w="12700" cap="flat">
            <a:noFill/>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微软雅黑"/>
              <a:cs typeface="Calibri" panose="020F0502020204030204"/>
            </a:endParaRPr>
          </a:p>
        </p:txBody>
      </p:sp>
      <p:sp>
        <p:nvSpPr>
          <p:cNvPr id="5" name="Shape 90"/>
          <p:cNvSpPr/>
          <p:nvPr>
            <p:custDataLst>
              <p:tags r:id="rId3"/>
            </p:custDataLst>
          </p:nvPr>
        </p:nvSpPr>
        <p:spPr>
          <a:xfrm rot="5400000">
            <a:off x="4335399" y="2755273"/>
            <a:ext cx="1228943" cy="178980"/>
          </a:xfrm>
          <a:prstGeom prst="rect">
            <a:avLst/>
          </a:prstGeom>
          <a:solidFill>
            <a:sysClr val="window" lastClr="FFFFFF">
              <a:lumMod val="75000"/>
            </a:sysClr>
          </a:solidFill>
          <a:ln w="12700" cap="flat">
            <a:noFill/>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微软雅黑"/>
              <a:cs typeface="Calibri" panose="020F0502020204030204"/>
            </a:endParaRPr>
          </a:p>
        </p:txBody>
      </p:sp>
      <p:sp>
        <p:nvSpPr>
          <p:cNvPr id="6" name="Shape 91"/>
          <p:cNvSpPr/>
          <p:nvPr>
            <p:custDataLst>
              <p:tags r:id="rId4"/>
            </p:custDataLst>
          </p:nvPr>
        </p:nvSpPr>
        <p:spPr>
          <a:xfrm rot="5400000">
            <a:off x="5595239" y="3977724"/>
            <a:ext cx="1228943" cy="178980"/>
          </a:xfrm>
          <a:prstGeom prst="rect">
            <a:avLst/>
          </a:prstGeom>
          <a:solidFill>
            <a:sysClr val="window" lastClr="FFFFFF">
              <a:lumMod val="65000"/>
            </a:sysClr>
          </a:solidFill>
          <a:ln w="12700" cap="flat">
            <a:noFill/>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微软雅黑"/>
              <a:cs typeface="Calibri" panose="020F0502020204030204"/>
            </a:endParaRPr>
          </a:p>
        </p:txBody>
      </p:sp>
      <p:sp>
        <p:nvSpPr>
          <p:cNvPr id="7" name="Shape 92"/>
          <p:cNvSpPr/>
          <p:nvPr>
            <p:custDataLst>
              <p:tags r:id="rId5"/>
            </p:custDataLst>
          </p:nvPr>
        </p:nvSpPr>
        <p:spPr>
          <a:xfrm rot="5400000">
            <a:off x="5595239" y="5203349"/>
            <a:ext cx="1228943" cy="178980"/>
          </a:xfrm>
          <a:prstGeom prst="rect">
            <a:avLst/>
          </a:prstGeom>
          <a:solidFill>
            <a:sysClr val="window" lastClr="FFFFFF">
              <a:lumMod val="50000"/>
            </a:sysClr>
          </a:solidFill>
          <a:ln w="12700" cap="flat">
            <a:noFill/>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微软雅黑"/>
              <a:cs typeface="Calibri" panose="020F0502020204030204"/>
            </a:endParaRPr>
          </a:p>
        </p:txBody>
      </p:sp>
      <p:sp>
        <p:nvSpPr>
          <p:cNvPr id="19" name="Shape 89"/>
          <p:cNvSpPr/>
          <p:nvPr>
            <p:custDataLst>
              <p:tags r:id="rId6"/>
            </p:custDataLst>
          </p:nvPr>
        </p:nvSpPr>
        <p:spPr>
          <a:xfrm rot="5400000">
            <a:off x="-1260475" y="1269365"/>
            <a:ext cx="6858000" cy="4319270"/>
          </a:xfrm>
          <a:prstGeom prst="rect">
            <a:avLst/>
          </a:prstGeom>
          <a:solidFill>
            <a:srgbClr val="000000">
              <a:lumMod val="75000"/>
              <a:lumOff val="25000"/>
            </a:srgbClr>
          </a:solidFill>
          <a:ln w="12700" cap="flat">
            <a:noFill/>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微软雅黑"/>
              <a:cs typeface="Calibri" panose="020F0502020204030204"/>
            </a:endParaRPr>
          </a:p>
        </p:txBody>
      </p:sp>
      <p:sp>
        <p:nvSpPr>
          <p:cNvPr id="9" name="Shape 95"/>
          <p:cNvSpPr/>
          <p:nvPr>
            <p:custDataLst>
              <p:tags r:id="rId7"/>
            </p:custDataLst>
          </p:nvPr>
        </p:nvSpPr>
        <p:spPr>
          <a:xfrm>
            <a:off x="415925" y="294640"/>
            <a:ext cx="3467735" cy="604520"/>
          </a:xfrm>
          <a:prstGeom prst="rect">
            <a:avLst/>
          </a:prstGeom>
          <a:ln w="12700">
            <a:miter lim="400000"/>
          </a:ln>
        </p:spPr>
        <p:txBody>
          <a:bodyPr wrap="square" lIns="25400" tIns="25400" rIns="25400" bIns="25400" anchor="ctr">
            <a:spAutoFit/>
            <a:scene3d>
              <a:camera prst="orthographicFront"/>
              <a:lightRig rig="threePt" dir="t"/>
            </a:scene3d>
          </a:bodyPr>
          <a:lstStyle>
            <a:lvl1pPr>
              <a:defRPr sz="59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150" normalizeH="0" baseline="0" noProof="0" dirty="0">
                <a:ln>
                  <a:noFill/>
                </a:ln>
                <a:solidFill>
                  <a:srgbClr val="FFFFFF"/>
                </a:solidFill>
                <a:effectLst>
                  <a:outerShdw blurRad="38100" dist="19050" dir="2700000" algn="tl" rotWithShape="0">
                    <a:srgbClr val="3B3838">
                      <a:alpha val="40000"/>
                    </a:srgbClr>
                  </a:outerShdw>
                </a:effectLst>
                <a:uLnTx/>
                <a:uFillTx/>
                <a:latin typeface="微软雅黑" panose="020B0503020204020204" charset="-122"/>
                <a:ea typeface="微软雅黑" panose="020B0503020204020204" charset="-122"/>
                <a:cs typeface="Calibri" panose="020F0502020204030204"/>
              </a:rPr>
              <a:t>企业的风险种类</a:t>
            </a:r>
          </a:p>
        </p:txBody>
      </p:sp>
      <p:sp>
        <p:nvSpPr>
          <p:cNvPr id="40" name="Shape"/>
          <p:cNvSpPr/>
          <p:nvPr>
            <p:custDataLst>
              <p:tags r:id="rId8"/>
            </p:custDataLst>
          </p:nvPr>
        </p:nvSpPr>
        <p:spPr>
          <a:xfrm>
            <a:off x="4670449" y="346764"/>
            <a:ext cx="558801" cy="45720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000000">
              <a:lumMod val="75000"/>
              <a:lumOff val="25000"/>
            </a:srgbClr>
          </a:solidFill>
          <a:ln w="12700">
            <a:noFill/>
            <a:miter lim="400000"/>
          </a:ln>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800" b="0" i="0" u="none" strike="noStrike" kern="1200" cap="none" spc="0" normalizeH="0" baseline="0" noProof="0">
              <a:ln>
                <a:noFill/>
              </a:ln>
              <a:solidFill>
                <a:srgbClr val="000000">
                  <a:lumMod val="75000"/>
                  <a:lumOff val="25000"/>
                </a:srgbClr>
              </a:solidFill>
              <a:effectLst>
                <a:outerShdw blurRad="38100" dist="12700" dir="5400000" rotWithShape="0">
                  <a:srgbClr val="000000">
                    <a:alpha val="50000"/>
                  </a:srgbClr>
                </a:outerShdw>
              </a:effectLst>
              <a:uLnTx/>
              <a:uFillTx/>
              <a:latin typeface="Gill Sans"/>
              <a:sym typeface="Gill Sans"/>
            </a:endParaRPr>
          </a:p>
        </p:txBody>
      </p:sp>
      <p:cxnSp>
        <p:nvCxnSpPr>
          <p:cNvPr id="53" name="直接连接符 52"/>
          <p:cNvCxnSpPr/>
          <p:nvPr>
            <p:custDataLst>
              <p:tags r:id="rId9"/>
            </p:custDataLst>
          </p:nvPr>
        </p:nvCxnSpPr>
        <p:spPr>
          <a:xfrm>
            <a:off x="5379027" y="294810"/>
            <a:ext cx="0" cy="561109"/>
          </a:xfrm>
          <a:prstGeom prst="line">
            <a:avLst/>
          </a:prstGeom>
          <a:ln w="15875">
            <a:solidFill>
              <a:sysClr val="window" lastClr="FFFFFF">
                <a:lumMod val="50000"/>
              </a:sysClr>
            </a:solidFill>
          </a:ln>
        </p:spPr>
        <p:style>
          <a:lnRef idx="1">
            <a:srgbClr val="1E6BC5"/>
          </a:lnRef>
          <a:fillRef idx="0">
            <a:srgbClr val="1E6BC5"/>
          </a:fillRef>
          <a:effectRef idx="0">
            <a:srgbClr val="1E6BC5"/>
          </a:effectRef>
          <a:fontRef idx="minor">
            <a:srgbClr val="000000"/>
          </a:fontRef>
        </p:style>
      </p:cxnSp>
      <p:sp>
        <p:nvSpPr>
          <p:cNvPr id="58" name="Strategy Research…"/>
          <p:cNvSpPr txBox="1"/>
          <p:nvPr>
            <p:custDataLst>
              <p:tags r:id="rId10"/>
            </p:custDataLst>
          </p:nvPr>
        </p:nvSpPr>
        <p:spPr>
          <a:xfrm>
            <a:off x="415925" y="1001395"/>
            <a:ext cx="3505200" cy="5909310"/>
          </a:xfrm>
          <a:prstGeom prst="rect">
            <a:avLst/>
          </a:prstGeom>
          <a:ln w="12700">
            <a:miter lim="400000"/>
          </a:ln>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风险的分类标准不是绝对的，</a:t>
            </a: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按照风险的性质可以将风险分为纯粹风险、投机风险和收益风险</a:t>
            </a:r>
            <a:r>
              <a:rPr kumimoji="0" lang="en-US" altLang="zh-CN" sz="2000" b="1" i="0" u="none" strike="noStrike" kern="1200" cap="none" spc="0" normalizeH="0" baseline="0" noProof="0" dirty="0">
                <a:ln>
                  <a:noFill/>
                </a:ln>
                <a:solidFill>
                  <a:srgbClr val="FFFFFF"/>
                </a:solidFill>
                <a:effectLst/>
                <a:uLnTx/>
                <a:uFillTx/>
                <a:latin typeface="Lato Regular"/>
                <a:sym typeface="Lato Regular"/>
              </a:rPr>
              <a:t>;</a:t>
            </a: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按照风险损害的对象可以分为</a:t>
            </a: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财产风险、人身风险、责任风险和信用风险；</a:t>
            </a: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按照损失的原因则可以分为</a:t>
            </a: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自然风险、社会风险、经济风险、技术风险、政治风险和法律风险。</a:t>
            </a: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国务院国资委在</a:t>
            </a:r>
            <a:r>
              <a:rPr kumimoji="0" lang="en-US" altLang="zh-CN" sz="2000" b="1" i="0" u="none" strike="noStrike" kern="1200" cap="none" spc="0" normalizeH="0" baseline="0" noProof="0" dirty="0">
                <a:ln>
                  <a:noFill/>
                </a:ln>
                <a:solidFill>
                  <a:srgbClr val="FFFFFF"/>
                </a:solidFill>
                <a:effectLst/>
                <a:uLnTx/>
                <a:uFillTx/>
                <a:latin typeface="Lato Regular"/>
                <a:sym typeface="Lato Regular"/>
              </a:rPr>
              <a:t>《</a:t>
            </a: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全面风险管理指引</a:t>
            </a:r>
            <a:r>
              <a:rPr kumimoji="0" lang="en-US" altLang="zh-CN" sz="2000" b="1" i="0" u="none" strike="noStrike" kern="1200" cap="none" spc="0" normalizeH="0" baseline="0" noProof="0" dirty="0">
                <a:ln>
                  <a:noFill/>
                </a:ln>
                <a:solidFill>
                  <a:srgbClr val="FFFFFF"/>
                </a:solidFill>
                <a:effectLst/>
                <a:uLnTx/>
                <a:uFillTx/>
                <a:latin typeface="Lato Regular"/>
                <a:sym typeface="Lato Regular"/>
              </a:rPr>
              <a:t>》</a:t>
            </a:r>
            <a:r>
              <a:rPr kumimoji="0" lang="zh-CN" altLang="en-US" sz="2000" b="1" i="0" u="none" strike="noStrike" kern="1200" cap="none" spc="0" normalizeH="0" baseline="0" noProof="0" dirty="0">
                <a:ln>
                  <a:noFill/>
                </a:ln>
                <a:solidFill>
                  <a:srgbClr val="FFFFFF"/>
                </a:solidFill>
                <a:effectLst/>
                <a:uLnTx/>
                <a:uFillTx/>
                <a:latin typeface="Lato Regular"/>
                <a:sym typeface="Lato Regular"/>
              </a:rPr>
              <a:t>中将企业风险分为战略风险、财务风险、运营风险、市场风险和法律风险。</a:t>
            </a: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endParaRPr kumimoji="0" lang="zh-CN" altLang="en-US" sz="2000" b="1" i="0" u="none" strike="noStrike" kern="1200" cap="none" spc="150" normalizeH="0" baseline="0" noProof="0" dirty="0">
              <a:ln>
                <a:noFill/>
              </a:ln>
              <a:solidFill>
                <a:srgbClr val="FFFFFF"/>
              </a:solidFill>
              <a:effectLst/>
              <a:uLnTx/>
              <a:uFillTx/>
              <a:latin typeface="微软雅黑" panose="020B0503020204020204" charset="-122"/>
              <a:ea typeface="微软雅黑" panose="020B0503020204020204" charset="-122"/>
              <a:sym typeface="Lato Regular"/>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srgbClr val="FFFFFF">
                    <a:lumMod val="50000"/>
                  </a:srgbClr>
                </a:solidFill>
                <a:effectLst/>
                <a:uLnTx/>
                <a:uFillTx/>
                <a:latin typeface="黑体" panose="02010609060101010101" pitchFamily="49" charset="-122"/>
                <a:ea typeface="黑体" panose="02010609060101010101" pitchFamily="49" charset="-122"/>
                <a:cs typeface="+mn-cs"/>
              </a:rPr>
              <a:t>作者：叶灯烽 版权所有，请勿侵权</a:t>
            </a:r>
          </a:p>
        </p:txBody>
      </p:sp>
      <p:pic>
        <p:nvPicPr>
          <p:cNvPr id="8" name="图片 7"/>
          <p:cNvPicPr>
            <a:picLocks noChangeAspect="1"/>
          </p:cNvPicPr>
          <p:nvPr/>
        </p:nvPicPr>
        <p:blipFill>
          <a:blip r:embed="rId12"/>
          <a:stretch>
            <a:fillRect/>
          </a:stretch>
        </p:blipFill>
        <p:spPr>
          <a:xfrm>
            <a:off x="4860290" y="2898140"/>
            <a:ext cx="6648224" cy="3960029"/>
          </a:xfrm>
          <a:prstGeom prst="rect">
            <a:avLst/>
          </a:prstGeom>
        </p:spPr>
      </p:pic>
      <p:sp>
        <p:nvSpPr>
          <p:cNvPr id="11" name="文本框 10"/>
          <p:cNvSpPr txBox="1"/>
          <p:nvPr/>
        </p:nvSpPr>
        <p:spPr>
          <a:xfrm>
            <a:off x="5379085" y="75565"/>
            <a:ext cx="6727825" cy="308038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18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Lato Regular"/>
                <a:sym typeface="+mn-ea"/>
              </a:rPr>
              <a:t>一、市场风险： 市价波动对于企业营运或投资可能产生亏损之风险，如利率、汇率、股价等变动对相关部位损益的影响。</a:t>
            </a:r>
            <a:endParaRPr kumimoji="0" lang="zh-CN" altLang="en-US" sz="18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Lato Regular"/>
              <a:sym typeface="Lato Regular"/>
            </a:endParaRP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18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Lato Regular"/>
                <a:sym typeface="+mn-ea"/>
              </a:rPr>
              <a:t>二、信用风险：交易对手无力偿付货款、或恶意倒闭致求偿无门的风险。</a:t>
            </a:r>
            <a:endParaRPr kumimoji="0" lang="zh-CN" altLang="en-US" sz="18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Lato Regular"/>
              <a:sym typeface="Lato Regular"/>
            </a:endParaRP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18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Lato Regular"/>
                <a:sym typeface="+mn-ea"/>
              </a:rPr>
              <a:t>三、流动性风险：影响企业资金调度能力之风险，如负债管理、资产变现性、紧急流动应变能力。</a:t>
            </a:r>
            <a:endParaRPr kumimoji="0" lang="zh-CN" altLang="en-US" sz="18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Lato Regular"/>
              <a:sym typeface="Lato Regular"/>
            </a:endParaRP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18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Lato Regular"/>
                <a:sym typeface="+mn-ea"/>
              </a:rPr>
              <a:t>四、作业风险：作业制度不良与操作疏失对企业造成之风险，如流程设计不良或矛盾、作业执行发生疏漏、内部控制未落实。</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mc:Choice>
    <mc:Fallback xmlns="">
      <p:transition spd="med"/>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flipV="1">
            <a:off x="0" y="1"/>
            <a:ext cx="12192000" cy="1823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 name="TextBox 16"/>
          <p:cNvSpPr txBox="1"/>
          <p:nvPr>
            <p:custDataLst>
              <p:tags r:id="rId3"/>
            </p:custDataLst>
          </p:nvPr>
        </p:nvSpPr>
        <p:spPr>
          <a:xfrm>
            <a:off x="2131695" y="132080"/>
            <a:ext cx="8722995" cy="55372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150" normalizeH="0" baseline="0" noProof="0" dirty="0">
                <a:ln>
                  <a:noFill/>
                </a:ln>
                <a:solidFill>
                  <a:srgbClr val="FF0000"/>
                </a:solidFill>
                <a:effectLst/>
                <a:uLnTx/>
                <a:uFillTx/>
                <a:latin typeface="微软雅黑" panose="020B0503020204020204" charset="-122"/>
                <a:ea typeface="微软雅黑" panose="020B0503020204020204" charset="-122"/>
                <a:cs typeface="Lato Regular"/>
                <a:sym typeface="+mn-ea"/>
              </a:rPr>
              <a:t>不同的行业风险不同要写出不同对应措施</a:t>
            </a:r>
            <a:endParaRPr kumimoji="0" lang="zh-CN" altLang="en-US" sz="36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 name="TextBox 32"/>
          <p:cNvSpPr txBox="1"/>
          <p:nvPr>
            <p:custDataLst>
              <p:tags r:id="rId4"/>
            </p:custDataLst>
          </p:nvPr>
        </p:nvSpPr>
        <p:spPr>
          <a:xfrm flipH="1">
            <a:off x="423545" y="829310"/>
            <a:ext cx="11574780" cy="147447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1600" b="0" i="0" u="none" strike="noStrike" kern="1200" cap="none" spc="150" normalizeH="0" baseline="0" noProof="0" dirty="0">
                <a:ln>
                  <a:noFill/>
                </a:ln>
                <a:solidFill>
                  <a:srgbClr val="000000"/>
                </a:solidFill>
                <a:effectLst/>
                <a:uLnTx/>
                <a:uFillTx/>
                <a:latin typeface="微软雅黑" panose="020B0503020204020204" charset="-122"/>
                <a:ea typeface="微软雅黑" panose="020B0503020204020204" charset="-122"/>
                <a:cs typeface="Lato Regular"/>
                <a:sym typeface="+mn-ea"/>
              </a:rPr>
              <a:t>五、法律风险：契约之完备与有效与否对企业可能产生之风险，如承作业务之适法性、外文契约及外国法令之认知。</a:t>
            </a:r>
            <a:endParaRPr kumimoji="0" lang="zh-CN" altLang="en-US" sz="1600" b="0" i="0" u="none" strike="noStrike" kern="1200" cap="none" spc="150" normalizeH="0" baseline="0" noProof="0" dirty="0">
              <a:ln>
                <a:noFill/>
              </a:ln>
              <a:solidFill>
                <a:srgbClr val="000000"/>
              </a:solidFill>
              <a:effectLst/>
              <a:uLnTx/>
              <a:uFillTx/>
              <a:latin typeface="微软雅黑" panose="020B0503020204020204" charset="-122"/>
              <a:ea typeface="微软雅黑" panose="020B0503020204020204" charset="-122"/>
              <a:cs typeface="Lato Regular"/>
              <a:sym typeface="Lato Regular"/>
            </a:endParaRP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1600" b="0" i="0" u="none" strike="noStrike" kern="1200" cap="none" spc="150" normalizeH="0" baseline="0" noProof="0" dirty="0">
                <a:ln>
                  <a:noFill/>
                </a:ln>
                <a:solidFill>
                  <a:srgbClr val="000000"/>
                </a:solidFill>
                <a:effectLst/>
                <a:uLnTx/>
                <a:uFillTx/>
                <a:latin typeface="微软雅黑" panose="020B0503020204020204" charset="-122"/>
                <a:ea typeface="微软雅黑" panose="020B0503020204020204" charset="-122"/>
                <a:cs typeface="Lato Regular"/>
                <a:sym typeface="+mn-ea"/>
              </a:rPr>
              <a:t>六、会计风险：会计处理与税务对企业盈亏可能产生之风险，如帐务处理之妥适性、合法性、税务咨询及处理是否完备。</a:t>
            </a:r>
            <a:endParaRPr kumimoji="0" lang="zh-CN" altLang="en-US" sz="1600" b="0" i="0" u="none" strike="noStrike" kern="1200" cap="none" spc="150" normalizeH="0" baseline="0" noProof="0" dirty="0">
              <a:ln>
                <a:noFill/>
              </a:ln>
              <a:solidFill>
                <a:srgbClr val="000000"/>
              </a:solidFill>
              <a:effectLst/>
              <a:uLnTx/>
              <a:uFillTx/>
              <a:latin typeface="微软雅黑" panose="020B0503020204020204" charset="-122"/>
              <a:ea typeface="微软雅黑" panose="020B0503020204020204" charset="-122"/>
              <a:cs typeface="Lato Regular"/>
              <a:sym typeface="Lato Regular"/>
            </a:endParaRP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1600" b="0" i="0" u="none" strike="noStrike" kern="1200" cap="none" spc="150" normalizeH="0" baseline="0" noProof="0" dirty="0">
                <a:ln>
                  <a:noFill/>
                </a:ln>
                <a:solidFill>
                  <a:srgbClr val="000000"/>
                </a:solidFill>
                <a:effectLst/>
                <a:uLnTx/>
                <a:uFillTx/>
                <a:latin typeface="微软雅黑" panose="020B0503020204020204" charset="-122"/>
                <a:ea typeface="微软雅黑" panose="020B0503020204020204" charset="-122"/>
                <a:cs typeface="Lato Regular"/>
                <a:sym typeface="+mn-ea"/>
              </a:rPr>
              <a:t>七、资讯风险：资讯系统之安控、运作、备援失当导致企业之风险，如系统障碍、当机、资料消灭，安全防护或电脑病毒预防与处理等。</a:t>
            </a:r>
            <a:endParaRPr kumimoji="0" lang="zh-CN" altLang="en-US" sz="1600" b="0" i="0" u="none" strike="noStrike" kern="1200" cap="none" spc="150" normalizeH="0" baseline="0" noProof="0" dirty="0">
              <a:ln>
                <a:noFill/>
              </a:ln>
              <a:solidFill>
                <a:srgbClr val="000000"/>
              </a:solidFill>
              <a:effectLst/>
              <a:uLnTx/>
              <a:uFillTx/>
              <a:latin typeface="微软雅黑" panose="020B0503020204020204" charset="-122"/>
              <a:ea typeface="微软雅黑" panose="020B0503020204020204" charset="-122"/>
              <a:cs typeface="Lato Regular"/>
              <a:sym typeface="Lato Regular"/>
            </a:endParaRPr>
          </a:p>
          <a:p>
            <a:pPr marL="0" marR="0" lvl="0" indent="0" algn="l" defTabSz="914400" rtl="0" eaLnBrk="1" fontAlgn="auto" latinLnBrk="0" hangingPunct="1">
              <a:lnSpc>
                <a:spcPct val="12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zh-CN" altLang="en-US" sz="1600" b="0" i="0" u="none" strike="noStrike" kern="1200" cap="none" spc="150" normalizeH="0" baseline="0" noProof="0" dirty="0">
                <a:ln>
                  <a:noFill/>
                </a:ln>
                <a:solidFill>
                  <a:srgbClr val="000000"/>
                </a:solidFill>
                <a:effectLst/>
                <a:uLnTx/>
                <a:uFillTx/>
                <a:latin typeface="微软雅黑" panose="020B0503020204020204" charset="-122"/>
                <a:ea typeface="微软雅黑" panose="020B0503020204020204" charset="-122"/>
                <a:cs typeface="Lato Regular"/>
                <a:sym typeface="+mn-ea"/>
              </a:rPr>
              <a:t>八、策略风险：于竞争环境中，企业选择市场利基或核心产品失当的风险。</a:t>
            </a:r>
          </a:p>
        </p:txBody>
      </p:sp>
      <p:pic>
        <p:nvPicPr>
          <p:cNvPr id="5" name="图片 4"/>
          <p:cNvPicPr>
            <a:picLocks noChangeAspect="1"/>
          </p:cNvPicPr>
          <p:nvPr/>
        </p:nvPicPr>
        <p:blipFill>
          <a:blip r:embed="rId7"/>
          <a:srcRect t="9350"/>
          <a:stretch>
            <a:fillRect/>
          </a:stretch>
        </p:blipFill>
        <p:spPr>
          <a:xfrm>
            <a:off x="6055995" y="2303780"/>
            <a:ext cx="5942539" cy="4320032"/>
          </a:xfrm>
          <a:prstGeom prst="rect">
            <a:avLst/>
          </a:prstGeom>
        </p:spPr>
      </p:pic>
      <p:pic>
        <p:nvPicPr>
          <p:cNvPr id="12" name="图片 11"/>
          <p:cNvPicPr>
            <a:picLocks noChangeAspect="1"/>
          </p:cNvPicPr>
          <p:nvPr/>
        </p:nvPicPr>
        <p:blipFill>
          <a:blip r:embed="rId8"/>
          <a:stretch>
            <a:fillRect/>
          </a:stretch>
        </p:blipFill>
        <p:spPr>
          <a:xfrm>
            <a:off x="423545" y="2303780"/>
            <a:ext cx="5434823" cy="4500033"/>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bwMode="auto">
          <a:xfrm rot="862224" flipV="1">
            <a:off x="9823611" y="1580369"/>
            <a:ext cx="2391850" cy="1321277"/>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 name="任意多边形 4"/>
          <p:cNvSpPr/>
          <p:nvPr>
            <p:custDataLst>
              <p:tags r:id="rId3"/>
            </p:custDataLst>
          </p:nvPr>
        </p:nvSpPr>
        <p:spPr bwMode="auto">
          <a:xfrm>
            <a:off x="578554" y="2048945"/>
            <a:ext cx="9794527"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65000"/>
                <a:lumOff val="35000"/>
              </a:schemeClr>
            </a:solidFill>
            <a:prstDash val="dash"/>
            <a:miter lim="800000"/>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4" name="任意多边形 3"/>
          <p:cNvSpPr/>
          <p:nvPr>
            <p:custDataLst>
              <p:tags r:id="rId4"/>
            </p:custDataLst>
          </p:nvPr>
        </p:nvSpPr>
        <p:spPr bwMode="auto">
          <a:xfrm rot="21388168" flipV="1">
            <a:off x="9354408" y="1685827"/>
            <a:ext cx="2391850" cy="1321277"/>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18" name="任意多边形 17"/>
          <p:cNvSpPr/>
          <p:nvPr>
            <p:custDataLst>
              <p:tags r:id="rId5"/>
            </p:custDataLst>
          </p:nvPr>
        </p:nvSpPr>
        <p:spPr bwMode="auto">
          <a:xfrm rot="10778050" flipV="1">
            <a:off x="8442560" y="1150957"/>
            <a:ext cx="2391850" cy="1321277"/>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0" name="任意多边形 19"/>
          <p:cNvSpPr/>
          <p:nvPr>
            <p:custDataLst>
              <p:tags r:id="rId6"/>
            </p:custDataLst>
          </p:nvPr>
        </p:nvSpPr>
        <p:spPr bwMode="auto">
          <a:xfrm rot="2104552">
            <a:off x="10225332" y="1450560"/>
            <a:ext cx="511541" cy="845718"/>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accent5">
              <a:lumMod val="60000"/>
              <a:lumOff val="4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1" name="任意多边形 20"/>
          <p:cNvSpPr/>
          <p:nvPr>
            <p:custDataLst>
              <p:tags r:id="rId7"/>
            </p:custDataLst>
          </p:nvPr>
        </p:nvSpPr>
        <p:spPr bwMode="auto">
          <a:xfrm rot="2104552">
            <a:off x="10347074" y="1497817"/>
            <a:ext cx="416912" cy="532630"/>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accent4">
              <a:lumMod val="20000"/>
              <a:lumOff val="8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2" name="任意多边形 21"/>
          <p:cNvSpPr/>
          <p:nvPr>
            <p:custDataLst>
              <p:tags r:id="rId8"/>
            </p:custDataLst>
          </p:nvPr>
        </p:nvSpPr>
        <p:spPr bwMode="auto">
          <a:xfrm rot="2104552">
            <a:off x="10441220" y="1533385"/>
            <a:ext cx="273074" cy="385007"/>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accent5"/>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3" name="任意多边形 22"/>
          <p:cNvSpPr/>
          <p:nvPr>
            <p:custDataLst>
              <p:tags r:id="rId9"/>
            </p:custDataLst>
          </p:nvPr>
        </p:nvSpPr>
        <p:spPr bwMode="auto">
          <a:xfrm rot="2104552">
            <a:off x="10290148" y="1039366"/>
            <a:ext cx="401230" cy="633749"/>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4" name="任意多边形 23"/>
          <p:cNvSpPr/>
          <p:nvPr>
            <p:custDataLst>
              <p:tags r:id="rId10"/>
            </p:custDataLst>
          </p:nvPr>
        </p:nvSpPr>
        <p:spPr bwMode="auto">
          <a:xfrm rot="2104552">
            <a:off x="10290148" y="1039366"/>
            <a:ext cx="401230" cy="633749"/>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5" name="任意多边形 24"/>
          <p:cNvSpPr/>
          <p:nvPr>
            <p:custDataLst>
              <p:tags r:id="rId11"/>
            </p:custDataLst>
          </p:nvPr>
        </p:nvSpPr>
        <p:spPr bwMode="auto">
          <a:xfrm rot="2104552">
            <a:off x="10290148" y="1039366"/>
            <a:ext cx="401230" cy="633749"/>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chemeClr val="accent1">
              <a:lumMod val="20000"/>
              <a:lumOff val="8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6" name="任意多边形 25"/>
          <p:cNvSpPr/>
          <p:nvPr>
            <p:custDataLst>
              <p:tags r:id="rId12"/>
            </p:custDataLst>
          </p:nvPr>
        </p:nvSpPr>
        <p:spPr bwMode="auto">
          <a:xfrm rot="2104552">
            <a:off x="10750043" y="1361916"/>
            <a:ext cx="400148" cy="633749"/>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7" name="任意多边形 26"/>
          <p:cNvSpPr/>
          <p:nvPr>
            <p:custDataLst>
              <p:tags r:id="rId13"/>
            </p:custDataLst>
          </p:nvPr>
        </p:nvSpPr>
        <p:spPr bwMode="auto">
          <a:xfrm rot="2104552">
            <a:off x="10750043" y="1361916"/>
            <a:ext cx="400148" cy="633749"/>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8" name="任意多边形 27"/>
          <p:cNvSpPr/>
          <p:nvPr>
            <p:custDataLst>
              <p:tags r:id="rId14"/>
            </p:custDataLst>
          </p:nvPr>
        </p:nvSpPr>
        <p:spPr bwMode="auto">
          <a:xfrm rot="2104552">
            <a:off x="10750043" y="1361916"/>
            <a:ext cx="400148" cy="633749"/>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chemeClr val="accent1">
              <a:lumMod val="20000"/>
              <a:lumOff val="8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29" name="任意多边形 28"/>
          <p:cNvSpPr/>
          <p:nvPr>
            <p:custDataLst>
              <p:tags r:id="rId15"/>
            </p:custDataLst>
          </p:nvPr>
        </p:nvSpPr>
        <p:spPr bwMode="auto">
          <a:xfrm rot="2104552">
            <a:off x="10693607" y="325275"/>
            <a:ext cx="764608" cy="1398356"/>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0" name="任意多边形 29"/>
          <p:cNvSpPr/>
          <p:nvPr>
            <p:custDataLst>
              <p:tags r:id="rId16"/>
            </p:custDataLst>
          </p:nvPr>
        </p:nvSpPr>
        <p:spPr bwMode="auto">
          <a:xfrm rot="2104552">
            <a:off x="10610887" y="1096204"/>
            <a:ext cx="677008" cy="220622"/>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chemeClr val="accent1">
              <a:lumMod val="20000"/>
              <a:lumOff val="8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1" name="任意多边形 30"/>
          <p:cNvSpPr/>
          <p:nvPr>
            <p:custDataLst>
              <p:tags r:id="rId17"/>
            </p:custDataLst>
          </p:nvPr>
        </p:nvSpPr>
        <p:spPr bwMode="auto">
          <a:xfrm rot="2104552">
            <a:off x="10764601" y="867613"/>
            <a:ext cx="715400" cy="180607"/>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chemeClr val="accent1">
              <a:lumMod val="20000"/>
              <a:lumOff val="8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2" name="椭圆 31"/>
          <p:cNvSpPr/>
          <p:nvPr>
            <p:custDataLst>
              <p:tags r:id="rId18"/>
            </p:custDataLst>
          </p:nvPr>
        </p:nvSpPr>
        <p:spPr bwMode="auto">
          <a:xfrm rot="2104552">
            <a:off x="11055357" y="945850"/>
            <a:ext cx="87059" cy="87059"/>
          </a:xfrm>
          <a:prstGeom prst="ellipse">
            <a:avLst/>
          </a:pr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3" name="椭圆 32"/>
          <p:cNvSpPr/>
          <p:nvPr>
            <p:custDataLst>
              <p:tags r:id="rId19"/>
            </p:custDataLst>
          </p:nvPr>
        </p:nvSpPr>
        <p:spPr bwMode="auto">
          <a:xfrm rot="2104552">
            <a:off x="11055357" y="945850"/>
            <a:ext cx="87059" cy="87059"/>
          </a:xfrm>
          <a:prstGeom prst="ellipse">
            <a:avLst/>
          </a:pr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4" name="椭圆 33"/>
          <p:cNvSpPr/>
          <p:nvPr>
            <p:custDataLst>
              <p:tags r:id="rId20"/>
            </p:custDataLst>
          </p:nvPr>
        </p:nvSpPr>
        <p:spPr bwMode="auto">
          <a:xfrm rot="2104552">
            <a:off x="11055357" y="945850"/>
            <a:ext cx="87059" cy="87059"/>
          </a:xfrm>
          <a:prstGeom prst="ellipse">
            <a:avLst/>
          </a:prstGeom>
          <a:solidFill>
            <a:schemeClr val="bg1"/>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5" name="椭圆 34"/>
          <p:cNvSpPr/>
          <p:nvPr>
            <p:custDataLst>
              <p:tags r:id="rId21"/>
            </p:custDataLst>
          </p:nvPr>
        </p:nvSpPr>
        <p:spPr bwMode="auto">
          <a:xfrm rot="2104552">
            <a:off x="10983593" y="1062878"/>
            <a:ext cx="70837" cy="69215"/>
          </a:xfrm>
          <a:prstGeom prst="ellipse">
            <a:avLst/>
          </a:pr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6" name="椭圆 35"/>
          <p:cNvSpPr/>
          <p:nvPr>
            <p:custDataLst>
              <p:tags r:id="rId22"/>
            </p:custDataLst>
          </p:nvPr>
        </p:nvSpPr>
        <p:spPr bwMode="auto">
          <a:xfrm rot="2104552">
            <a:off x="10983593" y="1062878"/>
            <a:ext cx="70837" cy="69215"/>
          </a:xfrm>
          <a:prstGeom prst="ellipse">
            <a:avLst/>
          </a:pr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7" name="椭圆 36"/>
          <p:cNvSpPr/>
          <p:nvPr>
            <p:custDataLst>
              <p:tags r:id="rId23"/>
            </p:custDataLst>
          </p:nvPr>
        </p:nvSpPr>
        <p:spPr bwMode="auto">
          <a:xfrm rot="2104552">
            <a:off x="10983593" y="1062878"/>
            <a:ext cx="70837" cy="69215"/>
          </a:xfrm>
          <a:prstGeom prst="ellipse">
            <a:avLst/>
          </a:prstGeom>
          <a:solidFill>
            <a:schemeClr val="bg1"/>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8" name="椭圆 37"/>
          <p:cNvSpPr/>
          <p:nvPr>
            <p:custDataLst>
              <p:tags r:id="rId24"/>
            </p:custDataLst>
          </p:nvPr>
        </p:nvSpPr>
        <p:spPr bwMode="auto">
          <a:xfrm rot="2104552">
            <a:off x="10914609" y="1161121"/>
            <a:ext cx="70837" cy="69215"/>
          </a:xfrm>
          <a:prstGeom prst="ellipse">
            <a:avLst/>
          </a:pr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39" name="椭圆 38"/>
          <p:cNvSpPr/>
          <p:nvPr>
            <p:custDataLst>
              <p:tags r:id="rId25"/>
            </p:custDataLst>
          </p:nvPr>
        </p:nvSpPr>
        <p:spPr bwMode="auto">
          <a:xfrm rot="2104552">
            <a:off x="10914609" y="1161121"/>
            <a:ext cx="70837" cy="69215"/>
          </a:xfrm>
          <a:prstGeom prst="ellipse">
            <a:avLst/>
          </a:prstGeom>
          <a:solidFill>
            <a:srgbClr val="B3B3B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40" name="椭圆 39"/>
          <p:cNvSpPr/>
          <p:nvPr>
            <p:custDataLst>
              <p:tags r:id="rId26"/>
            </p:custDataLst>
          </p:nvPr>
        </p:nvSpPr>
        <p:spPr bwMode="auto">
          <a:xfrm rot="2104552">
            <a:off x="10914609" y="1161121"/>
            <a:ext cx="70837" cy="69215"/>
          </a:xfrm>
          <a:prstGeom prst="ellipse">
            <a:avLst/>
          </a:prstGeom>
          <a:solidFill>
            <a:schemeClr val="bg1"/>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41" name="任意多边形 40"/>
          <p:cNvSpPr/>
          <p:nvPr>
            <p:custDataLst>
              <p:tags r:id="rId27"/>
            </p:custDataLst>
          </p:nvPr>
        </p:nvSpPr>
        <p:spPr bwMode="auto">
          <a:xfrm rot="2104552">
            <a:off x="10675200" y="1204116"/>
            <a:ext cx="100037" cy="634829"/>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chemeClr val="accent1">
              <a:lumMod val="20000"/>
              <a:lumOff val="8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42" name="椭圆 41"/>
          <p:cNvSpPr/>
          <p:nvPr>
            <p:custDataLst>
              <p:tags r:id="rId28"/>
            </p:custDataLst>
          </p:nvPr>
        </p:nvSpPr>
        <p:spPr bwMode="auto">
          <a:xfrm rot="2104552">
            <a:off x="11131529" y="647234"/>
            <a:ext cx="250363" cy="249822"/>
          </a:xfrm>
          <a:prstGeom prst="ellipse">
            <a:avLst/>
          </a:prstGeom>
          <a:solidFill>
            <a:schemeClr val="bg1"/>
          </a:solidFill>
          <a:ln>
            <a:solidFill>
              <a:schemeClr val="accent1">
                <a:lumMod val="20000"/>
                <a:lumOff val="80000"/>
              </a:schemeClr>
            </a:solid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6" name="椭圆 5"/>
          <p:cNvSpPr/>
          <p:nvPr>
            <p:custDataLst>
              <p:tags r:id="rId29"/>
            </p:custDataLst>
          </p:nvPr>
        </p:nvSpPr>
        <p:spPr>
          <a:xfrm>
            <a:off x="4254850" y="3986434"/>
            <a:ext cx="942069" cy="942857"/>
          </a:xfrm>
          <a:prstGeom prst="ellipse">
            <a:avLst/>
          </a:prstGeom>
          <a:solidFill>
            <a:schemeClr val="accent1">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 name="椭圆 6"/>
          <p:cNvSpPr/>
          <p:nvPr>
            <p:custDataLst>
              <p:tags r:id="rId30"/>
            </p:custDataLst>
          </p:nvPr>
        </p:nvSpPr>
        <p:spPr>
          <a:xfrm>
            <a:off x="4363550" y="4095225"/>
            <a:ext cx="724668" cy="725275"/>
          </a:xfrm>
          <a:prstGeom prst="ellipse">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0" bIns="0" anchor="ctr">
            <a:norm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 name="文本框 1"/>
          <p:cNvSpPr txBox="1"/>
          <p:nvPr>
            <p:custDataLst>
              <p:tags r:id="rId31"/>
            </p:custDataLst>
          </p:nvPr>
        </p:nvSpPr>
        <p:spPr>
          <a:xfrm>
            <a:off x="4490307" y="4254730"/>
            <a:ext cx="471154" cy="406265"/>
          </a:xfrm>
          <a:prstGeom prst="rect">
            <a:avLst/>
          </a:prstGeom>
          <a:noFill/>
        </p:spPr>
        <p:txBody>
          <a:bodyPr wrap="square" lIns="90000" tIns="46800" rIns="90000" bIns="4680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01</a:t>
            </a:r>
          </a:p>
        </p:txBody>
      </p:sp>
      <p:sp>
        <p:nvSpPr>
          <p:cNvPr id="12" name="椭圆 11"/>
          <p:cNvSpPr/>
          <p:nvPr>
            <p:custDataLst>
              <p:tags r:id="rId32"/>
            </p:custDataLst>
          </p:nvPr>
        </p:nvSpPr>
        <p:spPr>
          <a:xfrm flipH="1">
            <a:off x="8001733" y="3043577"/>
            <a:ext cx="942069" cy="942857"/>
          </a:xfrm>
          <a:prstGeom prst="ellipse">
            <a:avLst/>
          </a:prstGeom>
          <a:solidFill>
            <a:schemeClr val="accent2">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3" name="椭圆 12"/>
          <p:cNvSpPr/>
          <p:nvPr>
            <p:custDataLst>
              <p:tags r:id="rId33"/>
            </p:custDataLst>
          </p:nvPr>
        </p:nvSpPr>
        <p:spPr>
          <a:xfrm flipH="1">
            <a:off x="8110433" y="3152369"/>
            <a:ext cx="724668" cy="725275"/>
          </a:xfrm>
          <a:prstGeom prst="ellipse">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0" bIns="0" anchor="ctr">
            <a:norm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1" name="文本框 50"/>
          <p:cNvSpPr txBox="1"/>
          <p:nvPr>
            <p:custDataLst>
              <p:tags r:id="rId34"/>
            </p:custDataLst>
          </p:nvPr>
        </p:nvSpPr>
        <p:spPr>
          <a:xfrm flipH="1">
            <a:off x="8237191" y="3311873"/>
            <a:ext cx="471154" cy="406265"/>
          </a:xfrm>
          <a:prstGeom prst="rect">
            <a:avLst/>
          </a:prstGeom>
          <a:noFill/>
        </p:spPr>
        <p:txBody>
          <a:bodyPr wrap="square" lIns="90000" tIns="46800" rIns="90000" bIns="4680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02</a:t>
            </a:r>
          </a:p>
        </p:txBody>
      </p:sp>
      <p:sp>
        <p:nvSpPr>
          <p:cNvPr id="56" name="文本框 55"/>
          <p:cNvSpPr txBox="1"/>
          <p:nvPr>
            <p:custDataLst>
              <p:tags r:id="rId35"/>
            </p:custDataLst>
          </p:nvPr>
        </p:nvSpPr>
        <p:spPr>
          <a:xfrm>
            <a:off x="2753995" y="4998720"/>
            <a:ext cx="4178300" cy="466725"/>
          </a:xfrm>
          <a:prstGeom prst="rect">
            <a:avLst/>
          </a:prstGeom>
          <a:noFill/>
        </p:spPr>
        <p:txBody>
          <a:bodyPr wrap="square" lIns="90000" tIns="46800" rIns="90000" bIns="0" anchor="b" anchorCtr="0"/>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CN" altLang="en-US" sz="2800" b="1" i="0" u="none" strike="noStrike" kern="1200" cap="none" spc="300" normalizeH="0" baseline="0" noProof="0" dirty="0">
                <a:ln>
                  <a:noFill/>
                </a:ln>
                <a:solidFill>
                  <a:srgbClr val="3B3838"/>
                </a:solidFill>
                <a:effectLst/>
                <a:uLnTx/>
                <a:uFillTx/>
                <a:latin typeface="微软雅黑" panose="020B0503020204020204" charset="-122"/>
                <a:ea typeface="微软雅黑" panose="020B0503020204020204" charset="-122"/>
                <a:cs typeface="+mn-cs"/>
              </a:rPr>
              <a:t>先比赛后创业</a:t>
            </a:r>
          </a:p>
        </p:txBody>
      </p:sp>
      <p:sp>
        <p:nvSpPr>
          <p:cNvPr id="58" name="文本框 57"/>
          <p:cNvSpPr txBox="1"/>
          <p:nvPr>
            <p:custDataLst>
              <p:tags r:id="rId36"/>
            </p:custDataLst>
          </p:nvPr>
        </p:nvSpPr>
        <p:spPr>
          <a:xfrm>
            <a:off x="1429385" y="5465445"/>
            <a:ext cx="6593840" cy="643255"/>
          </a:xfrm>
          <a:prstGeom prst="rect">
            <a:avLst/>
          </a:prstGeom>
          <a:noFill/>
        </p:spPr>
        <p:txBody>
          <a:bodyPr wrap="square" lIns="90000" tIns="0" rIns="90000" bIns="46800" rtlCol="0"/>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3B3838"/>
                </a:solidFill>
                <a:effectLst/>
                <a:uLnTx/>
                <a:uFillTx/>
                <a:latin typeface="Arial"/>
                <a:ea typeface="微软雅黑"/>
                <a:cs typeface="+mn-cs"/>
                <a:sym typeface="Arial" panose="020B0604020202020204" pitchFamily="34" charset="0"/>
              </a:rPr>
              <a:t>比赛也是创业的一部分，</a:t>
            </a:r>
            <a:r>
              <a:rPr kumimoji="0" lang="zh-CN" altLang="en-US" sz="1800" b="0" i="0" u="none" strike="noStrike" kern="1200" cap="none" spc="0" normalizeH="0" baseline="0" noProof="0" dirty="0">
                <a:ln>
                  <a:noFill/>
                </a:ln>
                <a:solidFill>
                  <a:srgbClr val="3B3838"/>
                </a:solidFill>
                <a:effectLst/>
                <a:uLnTx/>
                <a:uFillTx/>
                <a:latin typeface="Arial"/>
                <a:ea typeface="微软雅黑"/>
                <a:cs typeface="+mn-cs"/>
                <a:sym typeface="+mn-ea"/>
              </a:rPr>
              <a:t>利用比赛去沉淀自己和磨合团队不断地积累资源后改进完善自己的项目，确保之后的创业能更快的步入正轨，也可以通过比赛认识吸收更多人才。提高项目知名度。</a:t>
            </a:r>
          </a:p>
        </p:txBody>
      </p:sp>
      <p:sp>
        <p:nvSpPr>
          <p:cNvPr id="64" name="文本框 63"/>
          <p:cNvSpPr txBox="1"/>
          <p:nvPr>
            <p:custDataLst>
              <p:tags r:id="rId37"/>
            </p:custDataLst>
          </p:nvPr>
        </p:nvSpPr>
        <p:spPr>
          <a:xfrm>
            <a:off x="7582666" y="973638"/>
            <a:ext cx="1780204" cy="466486"/>
          </a:xfrm>
          <a:prstGeom prst="rect">
            <a:avLst/>
          </a:prstGeom>
          <a:noFill/>
        </p:spPr>
        <p:txBody>
          <a:bodyPr wrap="square" lIns="90000" tIns="46800" rIns="90000" bIns="0" anchor="b" anchorCtr="0">
            <a:norm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CN" altLang="en-US" sz="2000" b="1" i="0" u="none" strike="noStrike" kern="1200" cap="none" spc="300" normalizeH="0" baseline="0" noProof="0" dirty="0">
                <a:ln>
                  <a:noFill/>
                </a:ln>
                <a:solidFill>
                  <a:srgbClr val="3B3838"/>
                </a:solidFill>
                <a:effectLst/>
                <a:uLnTx/>
                <a:uFillTx/>
                <a:latin typeface="微软雅黑" panose="020B0503020204020204" charset="-122"/>
                <a:ea typeface="微软雅黑" panose="020B0503020204020204" charset="-122"/>
                <a:cs typeface="+mn-cs"/>
              </a:rPr>
              <a:t>实例</a:t>
            </a:r>
          </a:p>
        </p:txBody>
      </p:sp>
      <p:sp>
        <p:nvSpPr>
          <p:cNvPr id="65" name="文本框 64"/>
          <p:cNvSpPr txBox="1"/>
          <p:nvPr>
            <p:custDataLst>
              <p:tags r:id="rId38"/>
            </p:custDataLst>
          </p:nvPr>
        </p:nvSpPr>
        <p:spPr>
          <a:xfrm>
            <a:off x="2167255" y="1613535"/>
            <a:ext cx="7021195" cy="643255"/>
          </a:xfrm>
          <a:prstGeom prst="rect">
            <a:avLst/>
          </a:prstGeom>
          <a:noFill/>
        </p:spPr>
        <p:txBody>
          <a:bodyPr wrap="square" lIns="90000" tIns="0" rIns="90000" bIns="46800" rtlCol="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zh-CN" sz="2000" b="0" i="0" u="none" strike="noStrike" kern="1200" cap="none" spc="0" normalizeH="0" baseline="0" noProof="0">
                <a:ln>
                  <a:noFill/>
                </a:ln>
                <a:solidFill>
                  <a:srgbClr val="3B3838"/>
                </a:solidFill>
                <a:effectLst/>
                <a:uLnTx/>
                <a:uFillTx/>
                <a:latin typeface="Arial"/>
                <a:ea typeface="微软雅黑"/>
                <a:cs typeface="+mn-cs"/>
                <a:sym typeface="+mn-ea"/>
              </a:rPr>
              <a:t>ofo小黄车是全球第一个无桩共享单车平台, 首创“无桩单车共享”模式。用户可通过手机解锁自行车，享受随时随地有车骑的共享出行服务。</a:t>
            </a:r>
            <a:r>
              <a:rPr kumimoji="0" lang="en-US" altLang="zh-CN" sz="2000" b="0" i="0" u="none" strike="noStrike" kern="1200" cap="none" spc="0" normalizeH="0" baseline="0" noProof="0">
                <a:ln>
                  <a:noFill/>
                </a:ln>
                <a:solidFill>
                  <a:srgbClr val="3B3838"/>
                </a:solidFill>
                <a:effectLst/>
                <a:uLnTx/>
                <a:uFillTx/>
                <a:latin typeface="Arial"/>
                <a:ea typeface="微软雅黑"/>
                <a:cs typeface="+mn-cs"/>
                <a:sym typeface="+mn-ea"/>
              </a:rPr>
              <a:t>ofo</a:t>
            </a:r>
            <a:r>
              <a:rPr kumimoji="0" lang="zh-CN" altLang="zh-CN" sz="2000" b="0" i="0" u="none" strike="noStrike" kern="1200" cap="none" spc="0" normalizeH="0" baseline="0" noProof="0">
                <a:ln>
                  <a:noFill/>
                </a:ln>
                <a:solidFill>
                  <a:srgbClr val="3B3838"/>
                </a:solidFill>
                <a:effectLst/>
                <a:uLnTx/>
                <a:uFillTx/>
                <a:latin typeface="Arial"/>
                <a:ea typeface="微软雅黑"/>
                <a:cs typeface="+mn-cs"/>
                <a:sym typeface="+mn-ea"/>
              </a:rPr>
              <a:t>就是一个从比赛中走出来的项目通过比赛获得了资金赞助也提高了知名度。</a:t>
            </a:r>
            <a:endParaRPr kumimoji="0" lang="zh-CN" altLang="zh-CN" sz="2000" b="0" i="0" u="none" strike="noStrike" kern="1200" cap="none" spc="150" normalizeH="0" baseline="0" noProof="0">
              <a:ln>
                <a:noFill/>
              </a:ln>
              <a:solidFill>
                <a:srgbClr val="3B3838"/>
              </a:solidFill>
              <a:effectLst/>
              <a:uLnTx/>
              <a:uFillTx/>
              <a:latin typeface="微软雅黑" panose="020B0503020204020204" charset="-122"/>
              <a:ea typeface="微软雅黑" panose="020B0503020204020204" charset="-122"/>
              <a:cs typeface="+mn-cs"/>
              <a:sym typeface="+mn-ea"/>
            </a:endParaRPr>
          </a:p>
        </p:txBody>
      </p:sp>
      <p:pic>
        <p:nvPicPr>
          <p:cNvPr id="3" name="图片 2" descr="t0166f47e6d3723d6ff"/>
          <p:cNvPicPr>
            <a:picLocks noChangeAspect="1"/>
          </p:cNvPicPr>
          <p:nvPr/>
        </p:nvPicPr>
        <p:blipFill>
          <a:blip r:embed="rId41"/>
          <a:stretch>
            <a:fillRect/>
          </a:stretch>
        </p:blipFill>
        <p:spPr>
          <a:xfrm>
            <a:off x="9362440" y="3533775"/>
            <a:ext cx="2286000" cy="2286000"/>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5" name="矩形 27"/>
          <p:cNvSpPr>
            <a:spLocks noChangeArrowheads="1"/>
          </p:cNvSpPr>
          <p:nvPr>
            <p:custDataLst>
              <p:tags r:id="rId2"/>
            </p:custDataLst>
          </p:nvPr>
        </p:nvSpPr>
        <p:spPr bwMode="auto">
          <a:xfrm>
            <a:off x="534568" y="175744"/>
            <a:ext cx="300140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F434F"/>
                </a:solidFill>
                <a:latin typeface="Segoe UI" panose="020B0502040204020203"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rgbClr val="4F434F"/>
                </a:solidFill>
                <a:latin typeface="Segoe UI" panose="020B0502040204020203"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rgbClr val="4F434F"/>
                </a:solidFill>
                <a:latin typeface="Segoe UI" panose="020B0502040204020203"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E7C049"/>
                </a:solidFill>
                <a:effectLst/>
                <a:uLnTx/>
                <a:uFillTx/>
                <a:latin typeface="微软雅黑" panose="020B0503020204020204" charset="-122"/>
                <a:ea typeface="微软雅黑" panose="020B0503020204020204" charset="-122"/>
                <a:cs typeface="+mn-ea"/>
              </a:rPr>
              <a:t>风险识别</a:t>
            </a:r>
          </a:p>
        </p:txBody>
      </p:sp>
      <p:sp>
        <p:nvSpPr>
          <p:cNvPr id="3" name="任意多边形 2"/>
          <p:cNvSpPr/>
          <p:nvPr>
            <p:custDataLst>
              <p:tags r:id="rId3"/>
            </p:custDataLst>
          </p:nvPr>
        </p:nvSpPr>
        <p:spPr>
          <a:xfrm>
            <a:off x="1824278" y="2795117"/>
            <a:ext cx="2880830" cy="142749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E7C049"/>
          </a:solidFill>
          <a:ln>
            <a:noFill/>
          </a:ln>
        </p:spPr>
        <p:style>
          <a:lnRef idx="2">
            <a:srgbClr val="E7C049">
              <a:shade val="50000"/>
            </a:srgbClr>
          </a:lnRef>
          <a:fillRef idx="1">
            <a:srgbClr val="E7C049"/>
          </a:fillRef>
          <a:effectRef idx="0">
            <a:srgbClr val="E7C049"/>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F434F"/>
              </a:solidFill>
              <a:effectLst/>
              <a:uLnTx/>
              <a:uFillTx/>
              <a:latin typeface="Calibri"/>
              <a:ea typeface="等线" panose="02010600030101010101" pitchFamily="2" charset="-122"/>
              <a:cs typeface="+mn-cs"/>
            </a:endParaRPr>
          </a:p>
        </p:txBody>
      </p:sp>
      <p:sp>
        <p:nvSpPr>
          <p:cNvPr id="4" name="任意多边形 3"/>
          <p:cNvSpPr/>
          <p:nvPr>
            <p:custDataLst>
              <p:tags r:id="rId4"/>
            </p:custDataLst>
          </p:nvPr>
        </p:nvSpPr>
        <p:spPr>
          <a:xfrm>
            <a:off x="4171142" y="2790812"/>
            <a:ext cx="2880830" cy="142749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75E0E6"/>
          </a:solidFill>
          <a:ln>
            <a:noFill/>
          </a:ln>
        </p:spPr>
        <p:style>
          <a:lnRef idx="2">
            <a:srgbClr val="E7C049">
              <a:shade val="50000"/>
            </a:srgbClr>
          </a:lnRef>
          <a:fillRef idx="1">
            <a:srgbClr val="E7C049"/>
          </a:fillRef>
          <a:effectRef idx="0">
            <a:srgbClr val="E7C049"/>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F434F"/>
              </a:solidFill>
              <a:effectLst/>
              <a:uLnTx/>
              <a:uFillTx/>
              <a:latin typeface="Calibri"/>
              <a:ea typeface="等线" panose="02010600030101010101" pitchFamily="2" charset="-122"/>
              <a:cs typeface="+mn-cs"/>
            </a:endParaRPr>
          </a:p>
        </p:txBody>
      </p:sp>
      <p:sp>
        <p:nvSpPr>
          <p:cNvPr id="5" name="任意多边形 4"/>
          <p:cNvSpPr/>
          <p:nvPr>
            <p:custDataLst>
              <p:tags r:id="rId5"/>
            </p:custDataLst>
          </p:nvPr>
        </p:nvSpPr>
        <p:spPr>
          <a:xfrm>
            <a:off x="6518005" y="2795117"/>
            <a:ext cx="2880830" cy="142749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FA9A60"/>
          </a:solidFill>
          <a:ln>
            <a:noFill/>
          </a:ln>
        </p:spPr>
        <p:style>
          <a:lnRef idx="2">
            <a:srgbClr val="E7C049">
              <a:shade val="50000"/>
            </a:srgbClr>
          </a:lnRef>
          <a:fillRef idx="1">
            <a:srgbClr val="E7C049"/>
          </a:fillRef>
          <a:effectRef idx="0">
            <a:srgbClr val="E7C049"/>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F434F"/>
              </a:solidFill>
              <a:effectLst/>
              <a:uLnTx/>
              <a:uFillTx/>
              <a:latin typeface="Calibri"/>
              <a:ea typeface="等线" panose="02010600030101010101" pitchFamily="2" charset="-122"/>
              <a:cs typeface="+mn-cs"/>
            </a:endParaRPr>
          </a:p>
        </p:txBody>
      </p:sp>
      <p:sp>
        <p:nvSpPr>
          <p:cNvPr id="6" name="任意多边形 5"/>
          <p:cNvSpPr/>
          <p:nvPr>
            <p:custDataLst>
              <p:tags r:id="rId6"/>
            </p:custDataLst>
          </p:nvPr>
        </p:nvSpPr>
        <p:spPr>
          <a:xfrm>
            <a:off x="8864869" y="2795117"/>
            <a:ext cx="2880830" cy="142749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697A74"/>
          </a:solidFill>
          <a:ln>
            <a:noFill/>
          </a:ln>
        </p:spPr>
        <p:style>
          <a:lnRef idx="2">
            <a:srgbClr val="E7C049">
              <a:shade val="50000"/>
            </a:srgbClr>
          </a:lnRef>
          <a:fillRef idx="1">
            <a:srgbClr val="E7C049"/>
          </a:fillRef>
          <a:effectRef idx="0">
            <a:srgbClr val="E7C049"/>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F434F"/>
              </a:solidFill>
              <a:effectLst/>
              <a:uLnTx/>
              <a:uFillTx/>
              <a:latin typeface="Calibri"/>
              <a:ea typeface="等线" panose="02010600030101010101" pitchFamily="2" charset="-122"/>
              <a:cs typeface="+mn-cs"/>
            </a:endParaRPr>
          </a:p>
        </p:txBody>
      </p:sp>
      <p:sp>
        <p:nvSpPr>
          <p:cNvPr id="8" name="KSO_Shape"/>
          <p:cNvSpPr/>
          <p:nvPr>
            <p:custDataLst>
              <p:tags r:id="rId7"/>
            </p:custDataLst>
          </p:nvPr>
        </p:nvSpPr>
        <p:spPr>
          <a:xfrm>
            <a:off x="2747951" y="3016886"/>
            <a:ext cx="1031329" cy="986113"/>
          </a:xfrm>
          <a:custGeom>
            <a:avLst/>
            <a:gdLst>
              <a:gd name="connsiteX0" fmla="*/ 1404157 w 2808313"/>
              <a:gd name="connsiteY0" fmla="*/ 0 h 2688679"/>
              <a:gd name="connsiteX1" fmla="*/ 1552872 w 2808313"/>
              <a:gd name="connsiteY1" fmla="*/ 148715 h 2688679"/>
              <a:gd name="connsiteX2" fmla="*/ 1552872 w 2808313"/>
              <a:gd name="connsiteY2" fmla="*/ 1013497 h 2688679"/>
              <a:gd name="connsiteX3" fmla="*/ 2808313 w 2808313"/>
              <a:gd name="connsiteY3" fmla="*/ 1679449 h 2688679"/>
              <a:gd name="connsiteX4" fmla="*/ 2808313 w 2808313"/>
              <a:gd name="connsiteY4" fmla="*/ 1989106 h 2688679"/>
              <a:gd name="connsiteX5" fmla="*/ 1552871 w 2808313"/>
              <a:gd name="connsiteY5" fmla="*/ 1675907 h 2688679"/>
              <a:gd name="connsiteX6" fmla="*/ 1552871 w 2808313"/>
              <a:gd name="connsiteY6" fmla="*/ 2299558 h 2688679"/>
              <a:gd name="connsiteX7" fmla="*/ 1550364 w 2808313"/>
              <a:gd name="connsiteY7" fmla="*/ 2311975 h 2688679"/>
              <a:gd name="connsiteX8" fmla="*/ 1836205 w 2808313"/>
              <a:gd name="connsiteY8" fmla="*/ 2540985 h 2688679"/>
              <a:gd name="connsiteX9" fmla="*/ 1836205 w 2808313"/>
              <a:gd name="connsiteY9" fmla="*/ 2688679 h 2688679"/>
              <a:gd name="connsiteX10" fmla="*/ 1404157 w 2808313"/>
              <a:gd name="connsiteY10" fmla="*/ 2525885 h 2688679"/>
              <a:gd name="connsiteX11" fmla="*/ 972108 w 2808313"/>
              <a:gd name="connsiteY11" fmla="*/ 2688679 h 2688679"/>
              <a:gd name="connsiteX12" fmla="*/ 972108 w 2808313"/>
              <a:gd name="connsiteY12" fmla="*/ 2540985 h 2688679"/>
              <a:gd name="connsiteX13" fmla="*/ 1257949 w 2808313"/>
              <a:gd name="connsiteY13" fmla="*/ 2311975 h 2688679"/>
              <a:gd name="connsiteX14" fmla="*/ 1255442 w 2808313"/>
              <a:gd name="connsiteY14" fmla="*/ 2299557 h 2688679"/>
              <a:gd name="connsiteX15" fmla="*/ 1255442 w 2808313"/>
              <a:gd name="connsiteY15" fmla="*/ 1675907 h 2688679"/>
              <a:gd name="connsiteX16" fmla="*/ 0 w 2808313"/>
              <a:gd name="connsiteY16" fmla="*/ 1989106 h 2688679"/>
              <a:gd name="connsiteX17" fmla="*/ 0 w 2808313"/>
              <a:gd name="connsiteY17" fmla="*/ 1679449 h 2688679"/>
              <a:gd name="connsiteX18" fmla="*/ 1255442 w 2808313"/>
              <a:gd name="connsiteY18" fmla="*/ 1013496 h 2688679"/>
              <a:gd name="connsiteX19" fmla="*/ 1255442 w 2808313"/>
              <a:gd name="connsiteY19" fmla="*/ 148715 h 2688679"/>
              <a:gd name="connsiteX20" fmla="*/ 1404157 w 2808313"/>
              <a:gd name="connsiteY20" fmla="*/ 0 h 268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8313" h="2688679">
                <a:moveTo>
                  <a:pt x="1404157" y="0"/>
                </a:moveTo>
                <a:cubicBezTo>
                  <a:pt x="1486290" y="0"/>
                  <a:pt x="1552872" y="66582"/>
                  <a:pt x="1552872" y="148715"/>
                </a:cubicBezTo>
                <a:lnTo>
                  <a:pt x="1552872" y="1013497"/>
                </a:lnTo>
                <a:lnTo>
                  <a:pt x="2808313" y="1679449"/>
                </a:lnTo>
                <a:lnTo>
                  <a:pt x="2808313" y="1989106"/>
                </a:lnTo>
                <a:lnTo>
                  <a:pt x="1552871" y="1675907"/>
                </a:lnTo>
                <a:lnTo>
                  <a:pt x="1552871" y="2299558"/>
                </a:lnTo>
                <a:lnTo>
                  <a:pt x="1550364" y="2311975"/>
                </a:lnTo>
                <a:lnTo>
                  <a:pt x="1836205" y="2540985"/>
                </a:lnTo>
                <a:lnTo>
                  <a:pt x="1836205" y="2688679"/>
                </a:lnTo>
                <a:lnTo>
                  <a:pt x="1404157" y="2525885"/>
                </a:lnTo>
                <a:lnTo>
                  <a:pt x="972108" y="2688679"/>
                </a:lnTo>
                <a:lnTo>
                  <a:pt x="972108" y="2540985"/>
                </a:lnTo>
                <a:lnTo>
                  <a:pt x="1257949" y="2311975"/>
                </a:lnTo>
                <a:lnTo>
                  <a:pt x="1255442" y="2299557"/>
                </a:lnTo>
                <a:lnTo>
                  <a:pt x="1255442" y="1675907"/>
                </a:lnTo>
                <a:lnTo>
                  <a:pt x="0" y="1989106"/>
                </a:lnTo>
                <a:lnTo>
                  <a:pt x="0" y="1679449"/>
                </a:lnTo>
                <a:lnTo>
                  <a:pt x="1255442" y="1013496"/>
                </a:lnTo>
                <a:lnTo>
                  <a:pt x="1255442" y="148715"/>
                </a:lnTo>
                <a:cubicBezTo>
                  <a:pt x="1255442" y="66582"/>
                  <a:pt x="1322024" y="0"/>
                  <a:pt x="1404157" y="0"/>
                </a:cubicBezTo>
                <a:close/>
              </a:path>
            </a:pathLst>
          </a:custGeom>
          <a:solidFill>
            <a:srgbClr val="FFFFFF"/>
          </a:solidFill>
          <a:ln>
            <a:noFill/>
          </a:ln>
        </p:spPr>
        <p:style>
          <a:lnRef idx="2">
            <a:srgbClr val="E7C049">
              <a:shade val="50000"/>
            </a:srgbClr>
          </a:lnRef>
          <a:fillRef idx="1">
            <a:srgbClr val="E7C049"/>
          </a:fillRef>
          <a:effectRef idx="0">
            <a:srgbClr val="E7C049"/>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等线" panose="02010600030101010101" pitchFamily="2" charset="-122"/>
              <a:cs typeface="+mn-cs"/>
            </a:endParaRPr>
          </a:p>
        </p:txBody>
      </p:sp>
      <p:sp>
        <p:nvSpPr>
          <p:cNvPr id="9" name="KSO_Shape"/>
          <p:cNvSpPr/>
          <p:nvPr>
            <p:custDataLst>
              <p:tags r:id="rId8"/>
            </p:custDataLst>
          </p:nvPr>
        </p:nvSpPr>
        <p:spPr>
          <a:xfrm>
            <a:off x="4982855" y="3176214"/>
            <a:ext cx="1257402" cy="656691"/>
          </a:xfrm>
          <a:custGeom>
            <a:avLst/>
            <a:gdLst>
              <a:gd name="connsiteX0" fmla="*/ 4575765 w 8012499"/>
              <a:gd name="connsiteY0" fmla="*/ 3549014 h 4176464"/>
              <a:gd name="connsiteX1" fmla="*/ 4575765 w 8012499"/>
              <a:gd name="connsiteY1" fmla="*/ 3960778 h 4176464"/>
              <a:gd name="connsiteX2" fmla="*/ 5950459 w 8012499"/>
              <a:gd name="connsiteY2" fmla="*/ 3960778 h 4176464"/>
              <a:gd name="connsiteX3" fmla="*/ 5950459 w 8012499"/>
              <a:gd name="connsiteY3" fmla="*/ 3666661 h 4176464"/>
              <a:gd name="connsiteX4" fmla="*/ 5263112 w 8012499"/>
              <a:gd name="connsiteY4" fmla="*/ 3647053 h 4176464"/>
              <a:gd name="connsiteX5" fmla="*/ 4575765 w 8012499"/>
              <a:gd name="connsiteY5" fmla="*/ 3549014 h 4176464"/>
              <a:gd name="connsiteX6" fmla="*/ 6590994 w 8012499"/>
              <a:gd name="connsiteY6" fmla="*/ 2326472 h 4176464"/>
              <a:gd name="connsiteX7" fmla="*/ 6663002 w 8012499"/>
              <a:gd name="connsiteY7" fmla="*/ 2398480 h 4176464"/>
              <a:gd name="connsiteX8" fmla="*/ 6590994 w 8012499"/>
              <a:gd name="connsiteY8" fmla="*/ 2470488 h 4176464"/>
              <a:gd name="connsiteX9" fmla="*/ 6518986 w 8012499"/>
              <a:gd name="connsiteY9" fmla="*/ 2398480 h 4176464"/>
              <a:gd name="connsiteX10" fmla="*/ 6590994 w 8012499"/>
              <a:gd name="connsiteY10" fmla="*/ 2326472 h 4176464"/>
              <a:gd name="connsiteX11" fmla="*/ 235662 w 8012499"/>
              <a:gd name="connsiteY11" fmla="*/ 2196075 h 4176464"/>
              <a:gd name="connsiteX12" fmla="*/ 608793 w 8012499"/>
              <a:gd name="connsiteY12" fmla="*/ 2254898 h 4176464"/>
              <a:gd name="connsiteX13" fmla="*/ 353493 w 8012499"/>
              <a:gd name="connsiteY13" fmla="*/ 2647055 h 4176464"/>
              <a:gd name="connsiteX14" fmla="*/ 157108 w 8012499"/>
              <a:gd name="connsiteY14" fmla="*/ 2647055 h 4176464"/>
              <a:gd name="connsiteX15" fmla="*/ 6408712 w 8012499"/>
              <a:gd name="connsiteY15" fmla="*/ 2182456 h 4176464"/>
              <a:gd name="connsiteX16" fmla="*/ 6480720 w 8012499"/>
              <a:gd name="connsiteY16" fmla="*/ 2254464 h 4176464"/>
              <a:gd name="connsiteX17" fmla="*/ 6408712 w 8012499"/>
              <a:gd name="connsiteY17" fmla="*/ 2326472 h 4176464"/>
              <a:gd name="connsiteX18" fmla="*/ 6336704 w 8012499"/>
              <a:gd name="connsiteY18" fmla="*/ 2254464 h 4176464"/>
              <a:gd name="connsiteX19" fmla="*/ 6408712 w 8012499"/>
              <a:gd name="connsiteY19" fmla="*/ 2182456 h 4176464"/>
              <a:gd name="connsiteX20" fmla="*/ 6192688 w 8012499"/>
              <a:gd name="connsiteY20" fmla="*/ 2088232 h 4176464"/>
              <a:gd name="connsiteX21" fmla="*/ 6264696 w 8012499"/>
              <a:gd name="connsiteY21" fmla="*/ 2160240 h 4176464"/>
              <a:gd name="connsiteX22" fmla="*/ 6192688 w 8012499"/>
              <a:gd name="connsiteY22" fmla="*/ 2232248 h 4176464"/>
              <a:gd name="connsiteX23" fmla="*/ 6120680 w 8012499"/>
              <a:gd name="connsiteY23" fmla="*/ 2160240 h 4176464"/>
              <a:gd name="connsiteX24" fmla="*/ 6192688 w 8012499"/>
              <a:gd name="connsiteY24" fmla="*/ 2088232 h 4176464"/>
              <a:gd name="connsiteX25" fmla="*/ 5636243 w 8012499"/>
              <a:gd name="connsiteY25" fmla="*/ 1921565 h 4176464"/>
              <a:gd name="connsiteX26" fmla="*/ 4909619 w 8012499"/>
              <a:gd name="connsiteY26" fmla="*/ 1999997 h 4176464"/>
              <a:gd name="connsiteX27" fmla="*/ 5695158 w 8012499"/>
              <a:gd name="connsiteY27" fmla="*/ 2784309 h 4176464"/>
              <a:gd name="connsiteX28" fmla="*/ 7010937 w 8012499"/>
              <a:gd name="connsiteY28" fmla="*/ 3039211 h 4176464"/>
              <a:gd name="connsiteX29" fmla="*/ 7030575 w 8012499"/>
              <a:gd name="connsiteY29" fmla="*/ 2901956 h 4176464"/>
              <a:gd name="connsiteX30" fmla="*/ 5636243 w 8012499"/>
              <a:gd name="connsiteY30" fmla="*/ 1921565 h 4176464"/>
              <a:gd name="connsiteX31" fmla="*/ 0 w 8012499"/>
              <a:gd name="connsiteY31" fmla="*/ 568626 h 4176464"/>
              <a:gd name="connsiteX32" fmla="*/ 137470 w 8012499"/>
              <a:gd name="connsiteY32" fmla="*/ 568626 h 4176464"/>
              <a:gd name="connsiteX33" fmla="*/ 765901 w 8012499"/>
              <a:gd name="connsiteY33" fmla="*/ 1803919 h 4176464"/>
              <a:gd name="connsiteX34" fmla="*/ 4831065 w 8012499"/>
              <a:gd name="connsiteY34" fmla="*/ 1803919 h 4176464"/>
              <a:gd name="connsiteX35" fmla="*/ 7246599 w 8012499"/>
              <a:gd name="connsiteY35" fmla="*/ 2901956 h 4176464"/>
              <a:gd name="connsiteX36" fmla="*/ 6107566 w 8012499"/>
              <a:gd name="connsiteY36" fmla="*/ 3666661 h 4176464"/>
              <a:gd name="connsiteX37" fmla="*/ 6107566 w 8012499"/>
              <a:gd name="connsiteY37" fmla="*/ 3960778 h 4176464"/>
              <a:gd name="connsiteX38" fmla="*/ 6461059 w 8012499"/>
              <a:gd name="connsiteY38" fmla="*/ 3960778 h 4176464"/>
              <a:gd name="connsiteX39" fmla="*/ 7089491 w 8012499"/>
              <a:gd name="connsiteY39" fmla="*/ 3725484 h 4176464"/>
              <a:gd name="connsiteX40" fmla="*/ 7246599 w 8012499"/>
              <a:gd name="connsiteY40" fmla="*/ 3882347 h 4176464"/>
              <a:gd name="connsiteX41" fmla="*/ 6461059 w 8012499"/>
              <a:gd name="connsiteY41" fmla="*/ 4176464 h 4176464"/>
              <a:gd name="connsiteX42" fmla="*/ 3613480 w 8012499"/>
              <a:gd name="connsiteY42" fmla="*/ 4176464 h 4176464"/>
              <a:gd name="connsiteX43" fmla="*/ 3613480 w 8012499"/>
              <a:gd name="connsiteY43" fmla="*/ 3960778 h 4176464"/>
              <a:gd name="connsiteX44" fmla="*/ 4418657 w 8012499"/>
              <a:gd name="connsiteY44" fmla="*/ 3960778 h 4176464"/>
              <a:gd name="connsiteX45" fmla="*/ 4418657 w 8012499"/>
              <a:gd name="connsiteY45" fmla="*/ 3509799 h 4176464"/>
              <a:gd name="connsiteX46" fmla="*/ 3181434 w 8012499"/>
              <a:gd name="connsiteY46" fmla="*/ 2411761 h 4176464"/>
              <a:gd name="connsiteX47" fmla="*/ 294577 w 8012499"/>
              <a:gd name="connsiteY47" fmla="*/ 1980389 h 4176464"/>
              <a:gd name="connsiteX48" fmla="*/ 0 w 8012499"/>
              <a:gd name="connsiteY48" fmla="*/ 568626 h 4176464"/>
              <a:gd name="connsiteX49" fmla="*/ 4418657 w 8012499"/>
              <a:gd name="connsiteY49" fmla="*/ 0 h 4176464"/>
              <a:gd name="connsiteX50" fmla="*/ 4516850 w 8012499"/>
              <a:gd name="connsiteY50" fmla="*/ 117647 h 4176464"/>
              <a:gd name="connsiteX51" fmla="*/ 4516850 w 8012499"/>
              <a:gd name="connsiteY51" fmla="*/ 137255 h 4176464"/>
              <a:gd name="connsiteX52" fmla="*/ 7894668 w 8012499"/>
              <a:gd name="connsiteY52" fmla="*/ 137255 h 4176464"/>
              <a:gd name="connsiteX53" fmla="*/ 8012499 w 8012499"/>
              <a:gd name="connsiteY53" fmla="*/ 137255 h 4176464"/>
              <a:gd name="connsiteX54" fmla="*/ 7521537 w 8012499"/>
              <a:gd name="connsiteY54" fmla="*/ 470587 h 4176464"/>
              <a:gd name="connsiteX55" fmla="*/ 5204196 w 8012499"/>
              <a:gd name="connsiteY55" fmla="*/ 392156 h 4176464"/>
              <a:gd name="connsiteX56" fmla="*/ 5204196 w 8012499"/>
              <a:gd name="connsiteY56" fmla="*/ 294118 h 4176464"/>
              <a:gd name="connsiteX57" fmla="*/ 4516850 w 8012499"/>
              <a:gd name="connsiteY57" fmla="*/ 294118 h 4176464"/>
              <a:gd name="connsiteX58" fmla="*/ 4516850 w 8012499"/>
              <a:gd name="connsiteY58" fmla="*/ 529411 h 4176464"/>
              <a:gd name="connsiteX59" fmla="*/ 4693596 w 8012499"/>
              <a:gd name="connsiteY59" fmla="*/ 529411 h 4176464"/>
              <a:gd name="connsiteX60" fmla="*/ 4870342 w 8012499"/>
              <a:gd name="connsiteY60" fmla="*/ 1568625 h 4176464"/>
              <a:gd name="connsiteX61" fmla="*/ 4791788 w 8012499"/>
              <a:gd name="connsiteY61" fmla="*/ 1568625 h 4176464"/>
              <a:gd name="connsiteX62" fmla="*/ 3966972 w 8012499"/>
              <a:gd name="connsiteY62" fmla="*/ 1568625 h 4176464"/>
              <a:gd name="connsiteX63" fmla="*/ 4143719 w 8012499"/>
              <a:gd name="connsiteY63" fmla="*/ 529411 h 4176464"/>
              <a:gd name="connsiteX64" fmla="*/ 4300826 w 8012499"/>
              <a:gd name="connsiteY64" fmla="*/ 529411 h 4176464"/>
              <a:gd name="connsiteX65" fmla="*/ 4300826 w 8012499"/>
              <a:gd name="connsiteY65" fmla="*/ 294118 h 4176464"/>
              <a:gd name="connsiteX66" fmla="*/ 3633118 w 8012499"/>
              <a:gd name="connsiteY66" fmla="*/ 294118 h 4176464"/>
              <a:gd name="connsiteX67" fmla="*/ 3633118 w 8012499"/>
              <a:gd name="connsiteY67" fmla="*/ 392156 h 4176464"/>
              <a:gd name="connsiteX68" fmla="*/ 1315778 w 8012499"/>
              <a:gd name="connsiteY68" fmla="*/ 470587 h 4176464"/>
              <a:gd name="connsiteX69" fmla="*/ 824816 w 8012499"/>
              <a:gd name="connsiteY69" fmla="*/ 137255 h 4176464"/>
              <a:gd name="connsiteX70" fmla="*/ 942647 w 8012499"/>
              <a:gd name="connsiteY70" fmla="*/ 137255 h 4176464"/>
              <a:gd name="connsiteX71" fmla="*/ 4300826 w 8012499"/>
              <a:gd name="connsiteY71" fmla="*/ 137255 h 4176464"/>
              <a:gd name="connsiteX72" fmla="*/ 4300826 w 8012499"/>
              <a:gd name="connsiteY72" fmla="*/ 117647 h 4176464"/>
              <a:gd name="connsiteX73" fmla="*/ 4418657 w 8012499"/>
              <a:gd name="connsiteY73"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012499" h="4176464">
                <a:moveTo>
                  <a:pt x="4575765" y="3549014"/>
                </a:moveTo>
                <a:cubicBezTo>
                  <a:pt x="4575765" y="3960778"/>
                  <a:pt x="4575765" y="3960778"/>
                  <a:pt x="4575765" y="3960778"/>
                </a:cubicBezTo>
                <a:cubicBezTo>
                  <a:pt x="5950459" y="3960778"/>
                  <a:pt x="5950459" y="3960778"/>
                  <a:pt x="5950459" y="3960778"/>
                </a:cubicBezTo>
                <a:lnTo>
                  <a:pt x="5950459" y="3666661"/>
                </a:lnTo>
                <a:cubicBezTo>
                  <a:pt x="5636243" y="3647053"/>
                  <a:pt x="5793351" y="3647053"/>
                  <a:pt x="5263112" y="3647053"/>
                </a:cubicBezTo>
                <a:cubicBezTo>
                  <a:pt x="5027450" y="3647053"/>
                  <a:pt x="4791788" y="3607838"/>
                  <a:pt x="4575765" y="3549014"/>
                </a:cubicBezTo>
                <a:close/>
                <a:moveTo>
                  <a:pt x="6590994" y="2326472"/>
                </a:moveTo>
                <a:cubicBezTo>
                  <a:pt x="6630763" y="2326472"/>
                  <a:pt x="6663002" y="2358711"/>
                  <a:pt x="6663002" y="2398480"/>
                </a:cubicBezTo>
                <a:cubicBezTo>
                  <a:pt x="6663002" y="2438249"/>
                  <a:pt x="6630763" y="2470488"/>
                  <a:pt x="6590994" y="2470488"/>
                </a:cubicBezTo>
                <a:cubicBezTo>
                  <a:pt x="6551225" y="2470488"/>
                  <a:pt x="6518986" y="2438249"/>
                  <a:pt x="6518986" y="2398480"/>
                </a:cubicBezTo>
                <a:cubicBezTo>
                  <a:pt x="6518986" y="2358711"/>
                  <a:pt x="6551225" y="2326472"/>
                  <a:pt x="6590994" y="2326472"/>
                </a:cubicBezTo>
                <a:close/>
                <a:moveTo>
                  <a:pt x="235662" y="2196075"/>
                </a:moveTo>
                <a:cubicBezTo>
                  <a:pt x="235662" y="2196075"/>
                  <a:pt x="235662" y="2196075"/>
                  <a:pt x="608793" y="2254898"/>
                </a:cubicBezTo>
                <a:cubicBezTo>
                  <a:pt x="608793" y="2254898"/>
                  <a:pt x="608793" y="2254898"/>
                  <a:pt x="353493" y="2647055"/>
                </a:cubicBezTo>
                <a:cubicBezTo>
                  <a:pt x="353493" y="2647055"/>
                  <a:pt x="353493" y="2647055"/>
                  <a:pt x="157108" y="2647055"/>
                </a:cubicBezTo>
                <a:close/>
                <a:moveTo>
                  <a:pt x="6408712" y="2182456"/>
                </a:moveTo>
                <a:cubicBezTo>
                  <a:pt x="6448481" y="2182456"/>
                  <a:pt x="6480720" y="2214695"/>
                  <a:pt x="6480720" y="2254464"/>
                </a:cubicBezTo>
                <a:cubicBezTo>
                  <a:pt x="6480720" y="2294233"/>
                  <a:pt x="6448481" y="2326472"/>
                  <a:pt x="6408712" y="2326472"/>
                </a:cubicBezTo>
                <a:cubicBezTo>
                  <a:pt x="6368943" y="2326472"/>
                  <a:pt x="6336704" y="2294233"/>
                  <a:pt x="6336704" y="2254464"/>
                </a:cubicBezTo>
                <a:cubicBezTo>
                  <a:pt x="6336704" y="2214695"/>
                  <a:pt x="6368943" y="2182456"/>
                  <a:pt x="6408712" y="2182456"/>
                </a:cubicBezTo>
                <a:close/>
                <a:moveTo>
                  <a:pt x="6192688" y="2088232"/>
                </a:moveTo>
                <a:cubicBezTo>
                  <a:pt x="6232457" y="2088232"/>
                  <a:pt x="6264696" y="2120471"/>
                  <a:pt x="6264696" y="2160240"/>
                </a:cubicBezTo>
                <a:cubicBezTo>
                  <a:pt x="6264696" y="2200009"/>
                  <a:pt x="6232457" y="2232248"/>
                  <a:pt x="6192688" y="2232248"/>
                </a:cubicBezTo>
                <a:cubicBezTo>
                  <a:pt x="6152919" y="2232248"/>
                  <a:pt x="6120680" y="2200009"/>
                  <a:pt x="6120680" y="2160240"/>
                </a:cubicBezTo>
                <a:cubicBezTo>
                  <a:pt x="6120680" y="2120471"/>
                  <a:pt x="6152919" y="2088232"/>
                  <a:pt x="6192688" y="2088232"/>
                </a:cubicBezTo>
                <a:close/>
                <a:moveTo>
                  <a:pt x="5636243" y="1921565"/>
                </a:moveTo>
                <a:cubicBezTo>
                  <a:pt x="5420220" y="1921565"/>
                  <a:pt x="5164919" y="1941173"/>
                  <a:pt x="4909619" y="1999997"/>
                </a:cubicBezTo>
                <a:cubicBezTo>
                  <a:pt x="4948896" y="2549016"/>
                  <a:pt x="5125642" y="2784309"/>
                  <a:pt x="5695158" y="2784309"/>
                </a:cubicBezTo>
                <a:cubicBezTo>
                  <a:pt x="6421782" y="2784309"/>
                  <a:pt x="6755637" y="2901956"/>
                  <a:pt x="7010937" y="3039211"/>
                </a:cubicBezTo>
                <a:cubicBezTo>
                  <a:pt x="7010937" y="2999995"/>
                  <a:pt x="7030575" y="2960780"/>
                  <a:pt x="7030575" y="2901956"/>
                </a:cubicBezTo>
                <a:cubicBezTo>
                  <a:pt x="7030575" y="2529408"/>
                  <a:pt x="6657444" y="1921565"/>
                  <a:pt x="5636243" y="1921565"/>
                </a:cubicBezTo>
                <a:close/>
                <a:moveTo>
                  <a:pt x="0" y="568626"/>
                </a:moveTo>
                <a:cubicBezTo>
                  <a:pt x="137470" y="568626"/>
                  <a:pt x="137470" y="568626"/>
                  <a:pt x="137470" y="568626"/>
                </a:cubicBezTo>
                <a:cubicBezTo>
                  <a:pt x="765901" y="1803919"/>
                  <a:pt x="765901" y="1803919"/>
                  <a:pt x="765901" y="1803919"/>
                </a:cubicBezTo>
                <a:cubicBezTo>
                  <a:pt x="4831065" y="1803919"/>
                  <a:pt x="4831065" y="1803919"/>
                  <a:pt x="4831065" y="1803919"/>
                </a:cubicBezTo>
                <a:cubicBezTo>
                  <a:pt x="6480697" y="1392154"/>
                  <a:pt x="7246599" y="2235290"/>
                  <a:pt x="7246599" y="2901956"/>
                </a:cubicBezTo>
                <a:cubicBezTo>
                  <a:pt x="7246599" y="3470583"/>
                  <a:pt x="6618167" y="3666661"/>
                  <a:pt x="6107566" y="3666661"/>
                </a:cubicBezTo>
                <a:cubicBezTo>
                  <a:pt x="6107566" y="3960778"/>
                  <a:pt x="6107566" y="3960778"/>
                  <a:pt x="6107566" y="3960778"/>
                </a:cubicBezTo>
                <a:cubicBezTo>
                  <a:pt x="6461059" y="3960778"/>
                  <a:pt x="6461059" y="3960778"/>
                  <a:pt x="6461059" y="3960778"/>
                </a:cubicBezTo>
                <a:cubicBezTo>
                  <a:pt x="6853829" y="3960778"/>
                  <a:pt x="7069852" y="3745092"/>
                  <a:pt x="7089491" y="3725484"/>
                </a:cubicBezTo>
                <a:cubicBezTo>
                  <a:pt x="7246599" y="3882347"/>
                  <a:pt x="7246599" y="3882347"/>
                  <a:pt x="7246599" y="3882347"/>
                </a:cubicBezTo>
                <a:cubicBezTo>
                  <a:pt x="7226960" y="3901955"/>
                  <a:pt x="6952021" y="4176464"/>
                  <a:pt x="6461059" y="4176464"/>
                </a:cubicBezTo>
                <a:cubicBezTo>
                  <a:pt x="3613480" y="4176464"/>
                  <a:pt x="3613480" y="4176464"/>
                  <a:pt x="3613480" y="4176464"/>
                </a:cubicBezTo>
                <a:cubicBezTo>
                  <a:pt x="3613480" y="3960778"/>
                  <a:pt x="3613480" y="3960778"/>
                  <a:pt x="3613480" y="3960778"/>
                </a:cubicBezTo>
                <a:cubicBezTo>
                  <a:pt x="4418657" y="3960778"/>
                  <a:pt x="4418657" y="3960778"/>
                  <a:pt x="4418657" y="3960778"/>
                </a:cubicBezTo>
                <a:cubicBezTo>
                  <a:pt x="4418657" y="3509799"/>
                  <a:pt x="4418657" y="3509799"/>
                  <a:pt x="4418657" y="3509799"/>
                </a:cubicBezTo>
                <a:cubicBezTo>
                  <a:pt x="3809865" y="3294113"/>
                  <a:pt x="3377818" y="2862741"/>
                  <a:pt x="3181434" y="2411761"/>
                </a:cubicBezTo>
                <a:cubicBezTo>
                  <a:pt x="294577" y="1980389"/>
                  <a:pt x="294577" y="1980389"/>
                  <a:pt x="294577" y="1980389"/>
                </a:cubicBezTo>
                <a:cubicBezTo>
                  <a:pt x="0" y="568626"/>
                  <a:pt x="0" y="568626"/>
                  <a:pt x="0" y="568626"/>
                </a:cubicBezTo>
                <a:close/>
                <a:moveTo>
                  <a:pt x="4418657" y="0"/>
                </a:moveTo>
                <a:cubicBezTo>
                  <a:pt x="4477573" y="0"/>
                  <a:pt x="4516850" y="58824"/>
                  <a:pt x="4516850" y="117647"/>
                </a:cubicBezTo>
                <a:cubicBezTo>
                  <a:pt x="4516850" y="137255"/>
                  <a:pt x="4516850" y="137255"/>
                  <a:pt x="4516850" y="137255"/>
                </a:cubicBezTo>
                <a:cubicBezTo>
                  <a:pt x="7894668" y="137255"/>
                  <a:pt x="7894668" y="137255"/>
                  <a:pt x="7894668" y="137255"/>
                </a:cubicBezTo>
                <a:lnTo>
                  <a:pt x="8012499" y="137255"/>
                </a:lnTo>
                <a:cubicBezTo>
                  <a:pt x="8012499" y="137255"/>
                  <a:pt x="7992860" y="490195"/>
                  <a:pt x="7521537" y="470587"/>
                </a:cubicBezTo>
                <a:cubicBezTo>
                  <a:pt x="7050214" y="450980"/>
                  <a:pt x="5204196" y="392156"/>
                  <a:pt x="5204196" y="392156"/>
                </a:cubicBezTo>
                <a:cubicBezTo>
                  <a:pt x="5204196" y="294118"/>
                  <a:pt x="5204196" y="294118"/>
                  <a:pt x="5204196" y="294118"/>
                </a:cubicBezTo>
                <a:cubicBezTo>
                  <a:pt x="4516850" y="294118"/>
                  <a:pt x="4516850" y="294118"/>
                  <a:pt x="4516850" y="294118"/>
                </a:cubicBezTo>
                <a:cubicBezTo>
                  <a:pt x="4516850" y="529411"/>
                  <a:pt x="4516850" y="529411"/>
                  <a:pt x="4516850" y="529411"/>
                </a:cubicBezTo>
                <a:cubicBezTo>
                  <a:pt x="4693596" y="529411"/>
                  <a:pt x="4693596" y="529411"/>
                  <a:pt x="4693596" y="529411"/>
                </a:cubicBezTo>
                <a:cubicBezTo>
                  <a:pt x="4870342" y="1568625"/>
                  <a:pt x="4870342" y="1568625"/>
                  <a:pt x="4870342" y="1568625"/>
                </a:cubicBezTo>
                <a:cubicBezTo>
                  <a:pt x="4850704" y="1568625"/>
                  <a:pt x="4831065" y="1568625"/>
                  <a:pt x="4791788" y="1568625"/>
                </a:cubicBezTo>
                <a:cubicBezTo>
                  <a:pt x="3966972" y="1568625"/>
                  <a:pt x="3966972" y="1568625"/>
                  <a:pt x="3966972" y="1568625"/>
                </a:cubicBezTo>
                <a:cubicBezTo>
                  <a:pt x="4143719" y="529411"/>
                  <a:pt x="4143719" y="529411"/>
                  <a:pt x="4143719" y="529411"/>
                </a:cubicBezTo>
                <a:cubicBezTo>
                  <a:pt x="4300826" y="529411"/>
                  <a:pt x="4300826" y="529411"/>
                  <a:pt x="4300826" y="529411"/>
                </a:cubicBezTo>
                <a:cubicBezTo>
                  <a:pt x="4300826" y="294118"/>
                  <a:pt x="4300826" y="294118"/>
                  <a:pt x="4300826" y="294118"/>
                </a:cubicBezTo>
                <a:cubicBezTo>
                  <a:pt x="3633118" y="294118"/>
                  <a:pt x="3633118" y="294118"/>
                  <a:pt x="3633118" y="294118"/>
                </a:cubicBezTo>
                <a:cubicBezTo>
                  <a:pt x="3633118" y="392156"/>
                  <a:pt x="3633118" y="392156"/>
                  <a:pt x="3633118" y="392156"/>
                </a:cubicBezTo>
                <a:cubicBezTo>
                  <a:pt x="3633118" y="392156"/>
                  <a:pt x="1787102" y="450980"/>
                  <a:pt x="1315778" y="470587"/>
                </a:cubicBezTo>
                <a:cubicBezTo>
                  <a:pt x="844455" y="490195"/>
                  <a:pt x="824816" y="137255"/>
                  <a:pt x="824816" y="137255"/>
                </a:cubicBezTo>
                <a:cubicBezTo>
                  <a:pt x="942647" y="137255"/>
                  <a:pt x="942647" y="137255"/>
                  <a:pt x="942647" y="137255"/>
                </a:cubicBezTo>
                <a:cubicBezTo>
                  <a:pt x="4300826" y="137255"/>
                  <a:pt x="4300826" y="137255"/>
                  <a:pt x="4300826" y="137255"/>
                </a:cubicBezTo>
                <a:cubicBezTo>
                  <a:pt x="4300826" y="117647"/>
                  <a:pt x="4300826" y="117647"/>
                  <a:pt x="4300826" y="117647"/>
                </a:cubicBezTo>
                <a:cubicBezTo>
                  <a:pt x="4300826" y="58824"/>
                  <a:pt x="4359742" y="0"/>
                  <a:pt x="4418657" y="0"/>
                </a:cubicBezTo>
                <a:close/>
              </a:path>
            </a:pathLst>
          </a:custGeom>
          <a:solidFill>
            <a:srgbClr val="FFFFFF"/>
          </a:solidFill>
          <a:ln>
            <a:noFill/>
          </a:ln>
        </p:spPr>
        <p:style>
          <a:lnRef idx="2">
            <a:srgbClr val="E7C049">
              <a:shade val="50000"/>
            </a:srgbClr>
          </a:lnRef>
          <a:fillRef idx="1">
            <a:srgbClr val="E7C049"/>
          </a:fillRef>
          <a:effectRef idx="0">
            <a:srgbClr val="E7C049"/>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等线" panose="02010600030101010101" pitchFamily="2" charset="-122"/>
              <a:cs typeface="+mn-cs"/>
            </a:endParaRPr>
          </a:p>
        </p:txBody>
      </p:sp>
      <p:sp>
        <p:nvSpPr>
          <p:cNvPr id="21514" name="KSO_Shape"/>
          <p:cNvSpPr/>
          <p:nvPr>
            <p:custDataLst>
              <p:tags r:id="rId9"/>
            </p:custDataLst>
          </p:nvPr>
        </p:nvSpPr>
        <p:spPr bwMode="auto">
          <a:xfrm>
            <a:off x="7353403" y="3212816"/>
            <a:ext cx="1210035" cy="594252"/>
          </a:xfrm>
          <a:custGeom>
            <a:avLst/>
            <a:gdLst>
              <a:gd name="T0" fmla="*/ 2147483646 w 368"/>
              <a:gd name="T1" fmla="*/ 2147483646 h 181"/>
              <a:gd name="T2" fmla="*/ 2147483646 w 368"/>
              <a:gd name="T3" fmla="*/ 2147483646 h 181"/>
              <a:gd name="T4" fmla="*/ 2147483646 w 368"/>
              <a:gd name="T5" fmla="*/ 2147483646 h 181"/>
              <a:gd name="T6" fmla="*/ 2147483646 w 368"/>
              <a:gd name="T7" fmla="*/ 2147483646 h 181"/>
              <a:gd name="T8" fmla="*/ 2147483646 w 368"/>
              <a:gd name="T9" fmla="*/ 2147483646 h 181"/>
              <a:gd name="T10" fmla="*/ 2147483646 w 368"/>
              <a:gd name="T11" fmla="*/ 2147483646 h 181"/>
              <a:gd name="T12" fmla="*/ 2147483646 w 368"/>
              <a:gd name="T13" fmla="*/ 2147483646 h 181"/>
              <a:gd name="T14" fmla="*/ 2147483646 w 368"/>
              <a:gd name="T15" fmla="*/ 2147483646 h 181"/>
              <a:gd name="T16" fmla="*/ 2147483646 w 368"/>
              <a:gd name="T17" fmla="*/ 2147483646 h 181"/>
              <a:gd name="T18" fmla="*/ 0 w 368"/>
              <a:gd name="T19" fmla="*/ 2147483646 h 181"/>
              <a:gd name="T20" fmla="*/ 2147483646 w 368"/>
              <a:gd name="T21" fmla="*/ 2147483646 h 181"/>
              <a:gd name="T22" fmla="*/ 2147483646 w 368"/>
              <a:gd name="T23" fmla="*/ 2147483646 h 181"/>
              <a:gd name="T24" fmla="*/ 2147483646 w 368"/>
              <a:gd name="T25" fmla="*/ 2147483646 h 181"/>
              <a:gd name="T26" fmla="*/ 2147483646 w 368"/>
              <a:gd name="T27" fmla="*/ 2147483646 h 181"/>
              <a:gd name="T28" fmla="*/ 2147483646 w 368"/>
              <a:gd name="T29" fmla="*/ 2147483646 h 181"/>
              <a:gd name="T30" fmla="*/ 2147483646 w 368"/>
              <a:gd name="T31" fmla="*/ 2147483646 h 181"/>
              <a:gd name="T32" fmla="*/ 2147483646 w 368"/>
              <a:gd name="T33" fmla="*/ 2147483646 h 181"/>
              <a:gd name="T34" fmla="*/ 2147483646 w 368"/>
              <a:gd name="T35" fmla="*/ 2147483646 h 181"/>
              <a:gd name="T36" fmla="*/ 2147483646 w 368"/>
              <a:gd name="T37" fmla="*/ 2147483646 h 181"/>
              <a:gd name="T38" fmla="*/ 2147483646 w 368"/>
              <a:gd name="T39" fmla="*/ 2147483646 h 181"/>
              <a:gd name="T40" fmla="*/ 2147483646 w 368"/>
              <a:gd name="T41" fmla="*/ 2147483646 h 181"/>
              <a:gd name="T42" fmla="*/ 2147483646 w 368"/>
              <a:gd name="T43" fmla="*/ 2147483646 h 181"/>
              <a:gd name="T44" fmla="*/ 2147483646 w 368"/>
              <a:gd name="T45" fmla="*/ 2147483646 h 181"/>
              <a:gd name="T46" fmla="*/ 2147483646 w 368"/>
              <a:gd name="T47" fmla="*/ 0 h 181"/>
              <a:gd name="T48" fmla="*/ 2147483646 w 368"/>
              <a:gd name="T49" fmla="*/ 2147483646 h 181"/>
              <a:gd name="T50" fmla="*/ 2147483646 w 368"/>
              <a:gd name="T51" fmla="*/ 2147483646 h 181"/>
              <a:gd name="T52" fmla="*/ 2147483646 w 368"/>
              <a:gd name="T53" fmla="*/ 2147483646 h 181"/>
              <a:gd name="T54" fmla="*/ 2147483646 w 368"/>
              <a:gd name="T55" fmla="*/ 2147483646 h 181"/>
              <a:gd name="T56" fmla="*/ 2147483646 w 368"/>
              <a:gd name="T57" fmla="*/ 2147483646 h 181"/>
              <a:gd name="T58" fmla="*/ 2147483646 w 368"/>
              <a:gd name="T59" fmla="*/ 2147483646 h 181"/>
              <a:gd name="T60" fmla="*/ 2147483646 w 368"/>
              <a:gd name="T61" fmla="*/ 2147483646 h 181"/>
              <a:gd name="T62" fmla="*/ 2147483646 w 368"/>
              <a:gd name="T63" fmla="*/ 2147483646 h 181"/>
              <a:gd name="T64" fmla="*/ 2147483646 w 368"/>
              <a:gd name="T65" fmla="*/ 2147483646 h 181"/>
              <a:gd name="T66" fmla="*/ 2147483646 w 368"/>
              <a:gd name="T67" fmla="*/ 2147483646 h 181"/>
              <a:gd name="T68" fmla="*/ 2147483646 w 368"/>
              <a:gd name="T69" fmla="*/ 2147483646 h 181"/>
              <a:gd name="T70" fmla="*/ 2147483646 w 368"/>
              <a:gd name="T71" fmla="*/ 2147483646 h 181"/>
              <a:gd name="T72" fmla="*/ 2147483646 w 368"/>
              <a:gd name="T73" fmla="*/ 2147483646 h 181"/>
              <a:gd name="T74" fmla="*/ 2147483646 w 368"/>
              <a:gd name="T75" fmla="*/ 2147483646 h 181"/>
              <a:gd name="T76" fmla="*/ 2147483646 w 368"/>
              <a:gd name="T77" fmla="*/ 2147483646 h 181"/>
              <a:gd name="T78" fmla="*/ 2147483646 w 368"/>
              <a:gd name="T79" fmla="*/ 2147483646 h 181"/>
              <a:gd name="T80" fmla="*/ 2147483646 w 368"/>
              <a:gd name="T81" fmla="*/ 2147483646 h 181"/>
              <a:gd name="T82" fmla="*/ 2147483646 w 368"/>
              <a:gd name="T83" fmla="*/ 2147483646 h 181"/>
              <a:gd name="T84" fmla="*/ 2147483646 w 368"/>
              <a:gd name="T85" fmla="*/ 2147483646 h 181"/>
              <a:gd name="T86" fmla="*/ 2147483646 w 368"/>
              <a:gd name="T87" fmla="*/ 2147483646 h 181"/>
              <a:gd name="T88" fmla="*/ 2147483646 w 368"/>
              <a:gd name="T89" fmla="*/ 2147483646 h 181"/>
              <a:gd name="T90" fmla="*/ 2147483646 w 368"/>
              <a:gd name="T91" fmla="*/ 2147483646 h 181"/>
              <a:gd name="T92" fmla="*/ 2147483646 w 368"/>
              <a:gd name="T93" fmla="*/ 2147483646 h 181"/>
              <a:gd name="T94" fmla="*/ 2147483646 w 368"/>
              <a:gd name="T95" fmla="*/ 2147483646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等线" panose="02010600030101010101" pitchFamily="2" charset="-122"/>
              <a:cs typeface="+mn-cs"/>
            </a:endParaRPr>
          </a:p>
        </p:txBody>
      </p:sp>
      <p:sp>
        <p:nvSpPr>
          <p:cNvPr id="21515" name="KSO_Shape"/>
          <p:cNvSpPr/>
          <p:nvPr>
            <p:custDataLst>
              <p:tags r:id="rId10"/>
            </p:custDataLst>
          </p:nvPr>
        </p:nvSpPr>
        <p:spPr bwMode="auto">
          <a:xfrm>
            <a:off x="9743328" y="3156835"/>
            <a:ext cx="1126063" cy="704060"/>
          </a:xfrm>
          <a:custGeom>
            <a:avLst/>
            <a:gdLst>
              <a:gd name="T0" fmla="*/ 2147483646 w 312"/>
              <a:gd name="T1" fmla="*/ 2147483646 h 195"/>
              <a:gd name="T2" fmla="*/ 2147483646 w 312"/>
              <a:gd name="T3" fmla="*/ 2147483646 h 195"/>
              <a:gd name="T4" fmla="*/ 2147483646 w 312"/>
              <a:gd name="T5" fmla="*/ 2147483646 h 195"/>
              <a:gd name="T6" fmla="*/ 2147483646 w 312"/>
              <a:gd name="T7" fmla="*/ 2147483646 h 195"/>
              <a:gd name="T8" fmla="*/ 2147483646 w 312"/>
              <a:gd name="T9" fmla="*/ 2147483646 h 195"/>
              <a:gd name="T10" fmla="*/ 2147483646 w 312"/>
              <a:gd name="T11" fmla="*/ 2147483646 h 195"/>
              <a:gd name="T12" fmla="*/ 2147483646 w 312"/>
              <a:gd name="T13" fmla="*/ 2147483646 h 195"/>
              <a:gd name="T14" fmla="*/ 2147483646 w 312"/>
              <a:gd name="T15" fmla="*/ 2147483646 h 195"/>
              <a:gd name="T16" fmla="*/ 2147483646 w 312"/>
              <a:gd name="T17" fmla="*/ 2147483646 h 195"/>
              <a:gd name="T18" fmla="*/ 2147483646 w 312"/>
              <a:gd name="T19" fmla="*/ 2147483646 h 195"/>
              <a:gd name="T20" fmla="*/ 2147483646 w 312"/>
              <a:gd name="T21" fmla="*/ 2147483646 h 195"/>
              <a:gd name="T22" fmla="*/ 2147483646 w 312"/>
              <a:gd name="T23" fmla="*/ 2147483646 h 195"/>
              <a:gd name="T24" fmla="*/ 2147483646 w 312"/>
              <a:gd name="T25" fmla="*/ 2147483646 h 195"/>
              <a:gd name="T26" fmla="*/ 2147483646 w 312"/>
              <a:gd name="T27" fmla="*/ 2147483646 h 195"/>
              <a:gd name="T28" fmla="*/ 2147483646 w 312"/>
              <a:gd name="T29" fmla="*/ 2147483646 h 195"/>
              <a:gd name="T30" fmla="*/ 2147483646 w 312"/>
              <a:gd name="T31" fmla="*/ 2147483646 h 195"/>
              <a:gd name="T32" fmla="*/ 2147483646 w 312"/>
              <a:gd name="T33" fmla="*/ 2147483646 h 195"/>
              <a:gd name="T34" fmla="*/ 2147483646 w 312"/>
              <a:gd name="T35" fmla="*/ 2147483646 h 195"/>
              <a:gd name="T36" fmla="*/ 2147483646 w 312"/>
              <a:gd name="T37" fmla="*/ 2147483646 h 195"/>
              <a:gd name="T38" fmla="*/ 2147483646 w 312"/>
              <a:gd name="T39" fmla="*/ 2147483646 h 195"/>
              <a:gd name="T40" fmla="*/ 2147483646 w 312"/>
              <a:gd name="T41" fmla="*/ 2147483646 h 195"/>
              <a:gd name="T42" fmla="*/ 2147483646 w 312"/>
              <a:gd name="T43" fmla="*/ 2147483646 h 195"/>
              <a:gd name="T44" fmla="*/ 2147483646 w 312"/>
              <a:gd name="T45" fmla="*/ 2147483646 h 195"/>
              <a:gd name="T46" fmla="*/ 2147483646 w 312"/>
              <a:gd name="T47" fmla="*/ 2147483646 h 195"/>
              <a:gd name="T48" fmla="*/ 2147483646 w 312"/>
              <a:gd name="T49" fmla="*/ 2147483646 h 195"/>
              <a:gd name="T50" fmla="*/ 2147483646 w 312"/>
              <a:gd name="T51" fmla="*/ 2147483646 h 195"/>
              <a:gd name="T52" fmla="*/ 2147483646 w 312"/>
              <a:gd name="T53" fmla="*/ 2147483646 h 195"/>
              <a:gd name="T54" fmla="*/ 2147483646 w 312"/>
              <a:gd name="T55" fmla="*/ 2147483646 h 195"/>
              <a:gd name="T56" fmla="*/ 2147483646 w 312"/>
              <a:gd name="T57" fmla="*/ 2147483646 h 195"/>
              <a:gd name="T58" fmla="*/ 2147483646 w 312"/>
              <a:gd name="T59" fmla="*/ 2147483646 h 195"/>
              <a:gd name="T60" fmla="*/ 2147483646 w 312"/>
              <a:gd name="T61" fmla="*/ 2147483646 h 195"/>
              <a:gd name="T62" fmla="*/ 2147483646 w 312"/>
              <a:gd name="T63" fmla="*/ 2147483646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2" h="195">
                <a:moveTo>
                  <a:pt x="55" y="152"/>
                </a:moveTo>
                <a:cubicBezTo>
                  <a:pt x="55" y="145"/>
                  <a:pt x="50" y="140"/>
                  <a:pt x="43" y="140"/>
                </a:cubicBezTo>
                <a:cubicBezTo>
                  <a:pt x="37" y="140"/>
                  <a:pt x="32" y="145"/>
                  <a:pt x="32" y="152"/>
                </a:cubicBezTo>
                <a:cubicBezTo>
                  <a:pt x="32" y="158"/>
                  <a:pt x="37" y="163"/>
                  <a:pt x="43" y="163"/>
                </a:cubicBezTo>
                <a:cubicBezTo>
                  <a:pt x="50" y="163"/>
                  <a:pt x="55" y="158"/>
                  <a:pt x="55" y="152"/>
                </a:cubicBezTo>
                <a:close/>
                <a:moveTo>
                  <a:pt x="25" y="113"/>
                </a:moveTo>
                <a:cubicBezTo>
                  <a:pt x="29" y="116"/>
                  <a:pt x="33" y="120"/>
                  <a:pt x="37" y="124"/>
                </a:cubicBezTo>
                <a:cubicBezTo>
                  <a:pt x="24" y="127"/>
                  <a:pt x="15" y="138"/>
                  <a:pt x="15" y="152"/>
                </a:cubicBezTo>
                <a:cubicBezTo>
                  <a:pt x="15" y="167"/>
                  <a:pt x="28" y="180"/>
                  <a:pt x="43" y="180"/>
                </a:cubicBezTo>
                <a:cubicBezTo>
                  <a:pt x="57" y="180"/>
                  <a:pt x="69" y="169"/>
                  <a:pt x="71" y="156"/>
                </a:cubicBezTo>
                <a:cubicBezTo>
                  <a:pt x="75" y="159"/>
                  <a:pt x="79" y="163"/>
                  <a:pt x="83" y="167"/>
                </a:cubicBezTo>
                <a:cubicBezTo>
                  <a:pt x="77" y="183"/>
                  <a:pt x="62" y="195"/>
                  <a:pt x="43" y="195"/>
                </a:cubicBezTo>
                <a:cubicBezTo>
                  <a:pt x="20" y="195"/>
                  <a:pt x="0" y="175"/>
                  <a:pt x="0" y="152"/>
                </a:cubicBezTo>
                <a:cubicBezTo>
                  <a:pt x="0" y="134"/>
                  <a:pt x="10" y="120"/>
                  <a:pt x="25" y="113"/>
                </a:cubicBezTo>
                <a:close/>
                <a:moveTo>
                  <a:pt x="101" y="168"/>
                </a:moveTo>
                <a:cubicBezTo>
                  <a:pt x="155" y="168"/>
                  <a:pt x="215" y="168"/>
                  <a:pt x="215" y="168"/>
                </a:cubicBezTo>
                <a:cubicBezTo>
                  <a:pt x="215" y="153"/>
                  <a:pt x="215" y="153"/>
                  <a:pt x="215" y="153"/>
                </a:cubicBezTo>
                <a:cubicBezTo>
                  <a:pt x="215" y="153"/>
                  <a:pt x="215" y="153"/>
                  <a:pt x="215" y="153"/>
                </a:cubicBezTo>
                <a:cubicBezTo>
                  <a:pt x="215" y="152"/>
                  <a:pt x="215" y="152"/>
                  <a:pt x="215" y="152"/>
                </a:cubicBezTo>
                <a:cubicBezTo>
                  <a:pt x="215" y="133"/>
                  <a:pt x="224" y="117"/>
                  <a:pt x="238" y="107"/>
                </a:cubicBezTo>
                <a:cubicBezTo>
                  <a:pt x="243" y="117"/>
                  <a:pt x="243" y="117"/>
                  <a:pt x="243" y="117"/>
                </a:cubicBezTo>
                <a:cubicBezTo>
                  <a:pt x="233" y="125"/>
                  <a:pt x="226" y="137"/>
                  <a:pt x="226" y="152"/>
                </a:cubicBezTo>
                <a:cubicBezTo>
                  <a:pt x="226" y="175"/>
                  <a:pt x="245" y="195"/>
                  <a:pt x="269" y="195"/>
                </a:cubicBezTo>
                <a:cubicBezTo>
                  <a:pt x="293" y="195"/>
                  <a:pt x="312" y="175"/>
                  <a:pt x="312" y="152"/>
                </a:cubicBezTo>
                <a:cubicBezTo>
                  <a:pt x="312" y="128"/>
                  <a:pt x="293" y="109"/>
                  <a:pt x="269" y="109"/>
                </a:cubicBezTo>
                <a:cubicBezTo>
                  <a:pt x="263" y="109"/>
                  <a:pt x="258" y="110"/>
                  <a:pt x="253" y="111"/>
                </a:cubicBezTo>
                <a:cubicBezTo>
                  <a:pt x="248" y="101"/>
                  <a:pt x="248" y="101"/>
                  <a:pt x="248" y="101"/>
                </a:cubicBezTo>
                <a:cubicBezTo>
                  <a:pt x="254" y="99"/>
                  <a:pt x="261" y="97"/>
                  <a:pt x="269" y="97"/>
                </a:cubicBezTo>
                <a:cubicBezTo>
                  <a:pt x="275" y="97"/>
                  <a:pt x="281" y="98"/>
                  <a:pt x="286" y="100"/>
                </a:cubicBezTo>
                <a:cubicBezTo>
                  <a:pt x="285" y="81"/>
                  <a:pt x="252" y="57"/>
                  <a:pt x="212" y="20"/>
                </a:cubicBezTo>
                <a:cubicBezTo>
                  <a:pt x="212" y="20"/>
                  <a:pt x="196" y="32"/>
                  <a:pt x="191" y="48"/>
                </a:cubicBezTo>
                <a:cubicBezTo>
                  <a:pt x="187" y="63"/>
                  <a:pt x="191" y="72"/>
                  <a:pt x="203" y="104"/>
                </a:cubicBezTo>
                <a:cubicBezTo>
                  <a:pt x="192" y="125"/>
                  <a:pt x="192" y="125"/>
                  <a:pt x="192" y="125"/>
                </a:cubicBezTo>
                <a:cubicBezTo>
                  <a:pt x="181" y="145"/>
                  <a:pt x="171" y="143"/>
                  <a:pt x="148" y="143"/>
                </a:cubicBezTo>
                <a:cubicBezTo>
                  <a:pt x="139" y="135"/>
                  <a:pt x="131" y="128"/>
                  <a:pt x="124" y="121"/>
                </a:cubicBezTo>
                <a:cubicBezTo>
                  <a:pt x="1" y="60"/>
                  <a:pt x="1" y="60"/>
                  <a:pt x="1" y="60"/>
                </a:cubicBezTo>
                <a:cubicBezTo>
                  <a:pt x="7" y="86"/>
                  <a:pt x="35" y="105"/>
                  <a:pt x="101" y="168"/>
                </a:cubicBezTo>
                <a:close/>
                <a:moveTo>
                  <a:pt x="251" y="130"/>
                </a:moveTo>
                <a:cubicBezTo>
                  <a:pt x="259" y="146"/>
                  <a:pt x="259" y="146"/>
                  <a:pt x="259" y="146"/>
                </a:cubicBezTo>
                <a:cubicBezTo>
                  <a:pt x="258" y="147"/>
                  <a:pt x="258" y="149"/>
                  <a:pt x="258" y="152"/>
                </a:cubicBezTo>
                <a:cubicBezTo>
                  <a:pt x="258" y="158"/>
                  <a:pt x="263" y="163"/>
                  <a:pt x="269" y="163"/>
                </a:cubicBezTo>
                <a:cubicBezTo>
                  <a:pt x="275" y="163"/>
                  <a:pt x="280" y="158"/>
                  <a:pt x="280" y="152"/>
                </a:cubicBezTo>
                <a:cubicBezTo>
                  <a:pt x="280" y="145"/>
                  <a:pt x="275" y="140"/>
                  <a:pt x="269" y="140"/>
                </a:cubicBezTo>
                <a:cubicBezTo>
                  <a:pt x="261" y="125"/>
                  <a:pt x="261" y="125"/>
                  <a:pt x="261" y="125"/>
                </a:cubicBezTo>
                <a:cubicBezTo>
                  <a:pt x="263" y="124"/>
                  <a:pt x="266" y="123"/>
                  <a:pt x="269" y="123"/>
                </a:cubicBezTo>
                <a:cubicBezTo>
                  <a:pt x="284" y="123"/>
                  <a:pt x="297" y="136"/>
                  <a:pt x="297" y="152"/>
                </a:cubicBezTo>
                <a:cubicBezTo>
                  <a:pt x="297" y="167"/>
                  <a:pt x="284" y="180"/>
                  <a:pt x="269" y="180"/>
                </a:cubicBezTo>
                <a:cubicBezTo>
                  <a:pt x="253" y="180"/>
                  <a:pt x="241" y="167"/>
                  <a:pt x="241" y="152"/>
                </a:cubicBezTo>
                <a:cubicBezTo>
                  <a:pt x="241" y="143"/>
                  <a:pt x="245" y="135"/>
                  <a:pt x="251" y="130"/>
                </a:cubicBezTo>
                <a:close/>
                <a:moveTo>
                  <a:pt x="122" y="107"/>
                </a:moveTo>
                <a:cubicBezTo>
                  <a:pt x="11" y="53"/>
                  <a:pt x="11" y="53"/>
                  <a:pt x="11" y="53"/>
                </a:cubicBezTo>
                <a:cubicBezTo>
                  <a:pt x="103" y="53"/>
                  <a:pt x="103" y="53"/>
                  <a:pt x="103" y="53"/>
                </a:cubicBezTo>
                <a:cubicBezTo>
                  <a:pt x="108" y="53"/>
                  <a:pt x="112" y="51"/>
                  <a:pt x="115" y="47"/>
                </a:cubicBezTo>
                <a:cubicBezTo>
                  <a:pt x="130" y="49"/>
                  <a:pt x="145" y="62"/>
                  <a:pt x="135" y="84"/>
                </a:cubicBezTo>
                <a:lnTo>
                  <a:pt x="122" y="107"/>
                </a:lnTo>
                <a:close/>
                <a:moveTo>
                  <a:pt x="190" y="26"/>
                </a:moveTo>
                <a:cubicBezTo>
                  <a:pt x="187" y="19"/>
                  <a:pt x="187" y="19"/>
                  <a:pt x="187" y="19"/>
                </a:cubicBezTo>
                <a:cubicBezTo>
                  <a:pt x="163" y="19"/>
                  <a:pt x="163" y="19"/>
                  <a:pt x="163" y="19"/>
                </a:cubicBezTo>
                <a:cubicBezTo>
                  <a:pt x="160" y="19"/>
                  <a:pt x="157" y="17"/>
                  <a:pt x="157" y="14"/>
                </a:cubicBezTo>
                <a:cubicBezTo>
                  <a:pt x="157" y="10"/>
                  <a:pt x="160" y="8"/>
                  <a:pt x="163" y="8"/>
                </a:cubicBezTo>
                <a:cubicBezTo>
                  <a:pt x="183" y="8"/>
                  <a:pt x="183" y="8"/>
                  <a:pt x="183" y="8"/>
                </a:cubicBezTo>
                <a:cubicBezTo>
                  <a:pt x="183" y="6"/>
                  <a:pt x="185" y="3"/>
                  <a:pt x="187" y="2"/>
                </a:cubicBezTo>
                <a:cubicBezTo>
                  <a:pt x="191" y="0"/>
                  <a:pt x="196" y="1"/>
                  <a:pt x="198" y="5"/>
                </a:cubicBezTo>
                <a:cubicBezTo>
                  <a:pt x="203" y="13"/>
                  <a:pt x="203" y="13"/>
                  <a:pt x="203" y="13"/>
                </a:cubicBezTo>
                <a:cubicBezTo>
                  <a:pt x="200" y="15"/>
                  <a:pt x="195" y="20"/>
                  <a:pt x="19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等线" panose="02010600030101010101" pitchFamily="2" charset="-122"/>
              <a:cs typeface="+mn-cs"/>
            </a:endParaRPr>
          </a:p>
        </p:txBody>
      </p:sp>
      <p:cxnSp>
        <p:nvCxnSpPr>
          <p:cNvPr id="15" name="直接连接符 14"/>
          <p:cNvCxnSpPr/>
          <p:nvPr>
            <p:custDataLst>
              <p:tags r:id="rId11"/>
            </p:custDataLst>
          </p:nvPr>
        </p:nvCxnSpPr>
        <p:spPr>
          <a:xfrm flipH="1" flipV="1">
            <a:off x="3400337" y="2194407"/>
            <a:ext cx="628701" cy="626548"/>
          </a:xfrm>
          <a:prstGeom prst="line">
            <a:avLst/>
          </a:prstGeom>
          <a:ln>
            <a:solidFill>
              <a:srgbClr val="E7C049"/>
            </a:solidFill>
          </a:ln>
        </p:spPr>
        <p:style>
          <a:lnRef idx="1">
            <a:srgbClr val="E7C049"/>
          </a:lnRef>
          <a:fillRef idx="0">
            <a:srgbClr val="E7C049"/>
          </a:fillRef>
          <a:effectRef idx="0">
            <a:srgbClr val="E7C049"/>
          </a:effectRef>
          <a:fontRef idx="minor">
            <a:srgbClr val="4F434F"/>
          </a:fontRef>
        </p:style>
      </p:cxnSp>
      <p:cxnSp>
        <p:nvCxnSpPr>
          <p:cNvPr id="17" name="直接连接符 16"/>
          <p:cNvCxnSpPr/>
          <p:nvPr>
            <p:custDataLst>
              <p:tags r:id="rId12"/>
            </p:custDataLst>
          </p:nvPr>
        </p:nvCxnSpPr>
        <p:spPr>
          <a:xfrm flipH="1">
            <a:off x="5859161" y="4201084"/>
            <a:ext cx="486598" cy="495210"/>
          </a:xfrm>
          <a:prstGeom prst="line">
            <a:avLst/>
          </a:prstGeom>
          <a:ln>
            <a:solidFill>
              <a:srgbClr val="75E0E6"/>
            </a:solidFill>
          </a:ln>
        </p:spPr>
        <p:style>
          <a:lnRef idx="1">
            <a:srgbClr val="E7C049"/>
          </a:lnRef>
          <a:fillRef idx="0">
            <a:srgbClr val="E7C049"/>
          </a:fillRef>
          <a:effectRef idx="0">
            <a:srgbClr val="E7C049"/>
          </a:effectRef>
          <a:fontRef idx="minor">
            <a:srgbClr val="4F434F"/>
          </a:fontRef>
        </p:style>
      </p:cxnSp>
      <p:cxnSp>
        <p:nvCxnSpPr>
          <p:cNvPr id="22" name="直接连接符 21"/>
          <p:cNvCxnSpPr/>
          <p:nvPr>
            <p:custDataLst>
              <p:tags r:id="rId13"/>
            </p:custDataLst>
          </p:nvPr>
        </p:nvCxnSpPr>
        <p:spPr>
          <a:xfrm flipH="1" flipV="1">
            <a:off x="8076840" y="2194407"/>
            <a:ext cx="628701" cy="626548"/>
          </a:xfrm>
          <a:prstGeom prst="line">
            <a:avLst/>
          </a:prstGeom>
          <a:ln>
            <a:solidFill>
              <a:srgbClr val="FA9A60"/>
            </a:solidFill>
          </a:ln>
        </p:spPr>
        <p:style>
          <a:lnRef idx="1">
            <a:srgbClr val="E7C049"/>
          </a:lnRef>
          <a:fillRef idx="0">
            <a:srgbClr val="E7C049"/>
          </a:fillRef>
          <a:effectRef idx="0">
            <a:srgbClr val="E7C049"/>
          </a:effectRef>
          <a:fontRef idx="minor">
            <a:srgbClr val="4F434F"/>
          </a:fontRef>
        </p:style>
      </p:cxnSp>
      <p:cxnSp>
        <p:nvCxnSpPr>
          <p:cNvPr id="24" name="直接连接符 23"/>
          <p:cNvCxnSpPr/>
          <p:nvPr>
            <p:custDataLst>
              <p:tags r:id="rId14"/>
            </p:custDataLst>
          </p:nvPr>
        </p:nvCxnSpPr>
        <p:spPr>
          <a:xfrm flipH="1">
            <a:off x="10574420" y="4155868"/>
            <a:ext cx="486598" cy="495210"/>
          </a:xfrm>
          <a:prstGeom prst="line">
            <a:avLst/>
          </a:prstGeom>
          <a:ln>
            <a:solidFill>
              <a:srgbClr val="697A74"/>
            </a:solidFill>
          </a:ln>
        </p:spPr>
        <p:style>
          <a:lnRef idx="1">
            <a:srgbClr val="E7C049"/>
          </a:lnRef>
          <a:fillRef idx="0">
            <a:srgbClr val="E7C049"/>
          </a:fillRef>
          <a:effectRef idx="0">
            <a:srgbClr val="E7C049"/>
          </a:effectRef>
          <a:fontRef idx="minor">
            <a:srgbClr val="4F434F"/>
          </a:fontRef>
        </p:style>
      </p:cxnSp>
      <p:sp>
        <p:nvSpPr>
          <p:cNvPr id="21522" name="矩形 24"/>
          <p:cNvSpPr>
            <a:spLocks noChangeArrowheads="1"/>
          </p:cNvSpPr>
          <p:nvPr>
            <p:custDataLst>
              <p:tags r:id="rId15"/>
            </p:custDataLst>
          </p:nvPr>
        </p:nvSpPr>
        <p:spPr bwMode="auto">
          <a:xfrm>
            <a:off x="2747010" y="4980305"/>
            <a:ext cx="28981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F434F"/>
                </a:solidFill>
                <a:latin typeface="Segoe UI" panose="020B0502040204020203"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rgbClr val="4F434F"/>
                </a:solidFill>
                <a:latin typeface="Segoe UI" panose="020B0502040204020203"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rgbClr val="4F434F"/>
                </a:solidFill>
                <a:latin typeface="Segoe UI" panose="020B0502040204020203"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每种风险的影响不同，因此，公司以降低风险发生的可能性和风险造成的影响程度为目标，针对不同风险采取不同的措施。</a:t>
            </a:r>
          </a:p>
        </p:txBody>
      </p:sp>
      <p:sp>
        <p:nvSpPr>
          <p:cNvPr id="21523" name="矩形 25"/>
          <p:cNvSpPr>
            <a:spLocks noChangeArrowheads="1"/>
          </p:cNvSpPr>
          <p:nvPr>
            <p:custDataLst>
              <p:tags r:id="rId16"/>
            </p:custDataLst>
          </p:nvPr>
        </p:nvSpPr>
        <p:spPr bwMode="auto">
          <a:xfrm>
            <a:off x="2695441" y="4458301"/>
            <a:ext cx="300140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F434F"/>
                </a:solidFill>
                <a:latin typeface="Segoe UI" panose="020B0502040204020203"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rgbClr val="4F434F"/>
                </a:solidFill>
                <a:latin typeface="Segoe UI" panose="020B0502040204020203"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rgbClr val="4F434F"/>
                </a:solidFill>
                <a:latin typeface="Segoe UI" panose="020B0502040204020203"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75E0E6"/>
                </a:solidFill>
                <a:effectLst/>
                <a:uLnTx/>
                <a:uFillTx/>
                <a:latin typeface="微软雅黑" panose="020B0503020204020204" charset="-122"/>
                <a:ea typeface="微软雅黑" panose="020B0503020204020204" charset="-122"/>
                <a:cs typeface="+mn-ea"/>
              </a:rPr>
              <a:t>风险应对</a:t>
            </a:r>
          </a:p>
        </p:txBody>
      </p:sp>
      <p:sp>
        <p:nvSpPr>
          <p:cNvPr id="21524" name="矩形 26"/>
          <p:cNvSpPr>
            <a:spLocks noChangeArrowheads="1"/>
          </p:cNvSpPr>
          <p:nvPr>
            <p:custDataLst>
              <p:tags r:id="rId17"/>
            </p:custDataLst>
          </p:nvPr>
        </p:nvSpPr>
        <p:spPr bwMode="auto">
          <a:xfrm>
            <a:off x="215900" y="612140"/>
            <a:ext cx="363982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F434F"/>
                </a:solidFill>
                <a:latin typeface="Segoe UI" panose="020B0502040204020203"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rgbClr val="4F434F"/>
                </a:solidFill>
                <a:latin typeface="Segoe UI" panose="020B0502040204020203"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rgbClr val="4F434F"/>
                </a:solidFill>
                <a:latin typeface="Segoe UI" panose="020B0502040204020203"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风险管理中重要的环节是风险识别，只有前期识别充分、到位，后期风险才会在一定程度上降低。因此前期阶段，风险管理的成效取决于风险识别的准确性。</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要根据</a:t>
            </a:r>
            <a:r>
              <a:rPr lang="zh-CN" altLang="en-US" sz="1800" dirty="0">
                <a:latin typeface="Arial" panose="020B0604020202020204" pitchFamily="34" charset="0"/>
                <a:ea typeface="黑体" panose="02010609060101010101" pitchFamily="49" charset="-122"/>
              </a:rPr>
              <a:t>产品</a:t>
            </a: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的特点和行业环境，来分析风险来源和风险种类</a:t>
            </a:r>
          </a:p>
        </p:txBody>
      </p:sp>
      <p:sp>
        <p:nvSpPr>
          <p:cNvPr id="21526" name="矩形 28"/>
          <p:cNvSpPr>
            <a:spLocks noChangeArrowheads="1"/>
          </p:cNvSpPr>
          <p:nvPr>
            <p:custDataLst>
              <p:tags r:id="rId18"/>
            </p:custDataLst>
          </p:nvPr>
        </p:nvSpPr>
        <p:spPr bwMode="auto">
          <a:xfrm>
            <a:off x="4705350" y="697865"/>
            <a:ext cx="3028315"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F434F"/>
                </a:solidFill>
                <a:latin typeface="Segoe UI" panose="020B0502040204020203"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rgbClr val="4F434F"/>
                </a:solidFill>
                <a:latin typeface="Segoe UI" panose="020B0502040204020203"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rgbClr val="4F434F"/>
                </a:solidFill>
                <a:latin typeface="Segoe UI" panose="020B0502040204020203"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风险监控就是建立一套统一的控制程序和有效的风险控制机制，设置风险指标预警系统，跟踪已经识别的风险，监视残余风险，识别新的风险，实施风险应对计划并评估其有效性的过程。</a:t>
            </a:r>
          </a:p>
        </p:txBody>
      </p:sp>
      <p:sp>
        <p:nvSpPr>
          <p:cNvPr id="21527" name="矩形 29"/>
          <p:cNvSpPr>
            <a:spLocks noChangeArrowheads="1"/>
          </p:cNvSpPr>
          <p:nvPr>
            <p:custDataLst>
              <p:tags r:id="rId19"/>
            </p:custDataLst>
          </p:nvPr>
        </p:nvSpPr>
        <p:spPr bwMode="auto">
          <a:xfrm>
            <a:off x="4718935" y="243342"/>
            <a:ext cx="300140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F434F"/>
                </a:solidFill>
                <a:latin typeface="Segoe UI" panose="020B0502040204020203"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rgbClr val="4F434F"/>
                </a:solidFill>
                <a:latin typeface="Segoe UI" panose="020B0502040204020203"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rgbClr val="4F434F"/>
                </a:solidFill>
                <a:latin typeface="Segoe UI" panose="020B0502040204020203"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FA9A60"/>
                </a:solidFill>
                <a:effectLst/>
                <a:uLnTx/>
                <a:uFillTx/>
                <a:latin typeface="微软雅黑" panose="020B0503020204020204" charset="-122"/>
                <a:ea typeface="微软雅黑" panose="020B0503020204020204" charset="-122"/>
                <a:cs typeface="+mn-ea"/>
              </a:rPr>
              <a:t>风险监控</a:t>
            </a:r>
          </a:p>
        </p:txBody>
      </p:sp>
      <p:sp>
        <p:nvSpPr>
          <p:cNvPr id="21530" name="矩形 32"/>
          <p:cNvSpPr>
            <a:spLocks noChangeArrowheads="1"/>
          </p:cNvSpPr>
          <p:nvPr>
            <p:custDataLst>
              <p:tags r:id="rId20"/>
            </p:custDataLst>
          </p:nvPr>
        </p:nvSpPr>
        <p:spPr bwMode="auto">
          <a:xfrm>
            <a:off x="6758940" y="4703445"/>
            <a:ext cx="465836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F434F"/>
                </a:solidFill>
                <a:latin typeface="Segoe UI" panose="020B0502040204020203"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rgbClr val="4F434F"/>
                </a:solidFill>
                <a:latin typeface="Segoe UI" panose="020B0502040204020203"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rgbClr val="4F434F"/>
                </a:solidFill>
                <a:latin typeface="Segoe UI" panose="020B0502040204020203"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1.风险再评估</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定期对新风险进行识别，2.风险审计</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3.储备金分析</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确定剩余的储备金是否足以抵御风险。</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4.建立状态审查会</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rPr>
              <a:t>根据已识别的风险不定期召开风险状态审查会，就风险进行讨论</a:t>
            </a:r>
          </a:p>
        </p:txBody>
      </p:sp>
      <p:sp>
        <p:nvSpPr>
          <p:cNvPr id="21531" name="矩形 33"/>
          <p:cNvSpPr>
            <a:spLocks noChangeArrowheads="1"/>
          </p:cNvSpPr>
          <p:nvPr>
            <p:custDataLst>
              <p:tags r:id="rId21"/>
            </p:custDataLst>
          </p:nvPr>
        </p:nvSpPr>
        <p:spPr bwMode="auto">
          <a:xfrm>
            <a:off x="6622415" y="4308475"/>
            <a:ext cx="38842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F434F"/>
                </a:solidFill>
                <a:latin typeface="Segoe UI" panose="020B0502040204020203"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rgbClr val="4F434F"/>
                </a:solidFill>
                <a:latin typeface="Segoe UI" panose="020B0502040204020203"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rgbClr val="4F434F"/>
                </a:solidFill>
                <a:latin typeface="Segoe UI" panose="020B0502040204020203"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F434F"/>
                </a:solidFill>
                <a:latin typeface="Segoe UI" panose="020B0502040204020203" pitchFamily="34" charset="0"/>
                <a:ea typeface="微软雅黑" panose="020B050302020402020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srgbClr val="4F434F"/>
                </a:solidFill>
                <a:effectLst/>
                <a:uLnTx/>
                <a:uFillTx/>
                <a:latin typeface="Arial" panose="020B0604020202020204" pitchFamily="34" charset="0"/>
                <a:ea typeface="黑体" panose="02010609060101010101" pitchFamily="49" charset="-122"/>
                <a:cs typeface="+mn-cs"/>
                <a:sym typeface="+mn-ea"/>
              </a:rPr>
              <a:t>风险监控的具体方法如下：</a:t>
            </a:r>
            <a:endParaRPr kumimoji="0" lang="zh-CN" altLang="en-US" sz="2400" b="1" i="0" u="none" strike="noStrike" kern="1200" cap="none" spc="0" normalizeH="0" baseline="0" noProof="0" dirty="0">
              <a:ln>
                <a:noFill/>
              </a:ln>
              <a:solidFill>
                <a:srgbClr val="697A74"/>
              </a:solidFill>
              <a:effectLst/>
              <a:uLnTx/>
              <a:uFillTx/>
              <a:latin typeface="Arial" panose="020B0604020202020204" pitchFamily="34" charset="0"/>
              <a:ea typeface="黑体" panose="02010609060101010101" pitchFamily="49" charset="-122"/>
              <a:cs typeface="+mn-ea"/>
              <a:sym typeface="+mn-ea"/>
            </a:endParaRPr>
          </a:p>
        </p:txBody>
      </p:sp>
      <p:sp>
        <p:nvSpPr>
          <p:cNvPr id="7" name="TextBox 16"/>
          <p:cNvSpPr txBox="1"/>
          <p:nvPr>
            <p:custDataLst>
              <p:tags r:id="rId22"/>
            </p:custDataLst>
          </p:nvPr>
        </p:nvSpPr>
        <p:spPr>
          <a:xfrm>
            <a:off x="8705215" y="524510"/>
            <a:ext cx="3181350" cy="11074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150" normalizeH="0" baseline="0" noProof="0" dirty="0">
                <a:ln>
                  <a:noFill/>
                </a:ln>
                <a:solidFill>
                  <a:srgbClr val="FF0000"/>
                </a:solidFill>
                <a:effectLst/>
                <a:uLnTx/>
                <a:uFillTx/>
                <a:latin typeface="微软雅黑" panose="020B0503020204020204" charset="-122"/>
                <a:ea typeface="微软雅黑" panose="020B0503020204020204" charset="-122"/>
                <a:cs typeface="Lato Regular"/>
                <a:sym typeface="+mn-ea"/>
              </a:rPr>
              <a:t>风险管理部分应该这样写</a:t>
            </a:r>
          </a:p>
        </p:txBody>
      </p:sp>
      <p:sp>
        <p:nvSpPr>
          <p:cNvPr id="10" name="右弧形箭头 9"/>
          <p:cNvSpPr/>
          <p:nvPr/>
        </p:nvSpPr>
        <p:spPr>
          <a:xfrm>
            <a:off x="11214100" y="1767840"/>
            <a:ext cx="672465" cy="96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等线" panose="02010600030101010101" pitchFamily="2" charset="-122"/>
              <a:cs typeface="+mn-cs"/>
            </a:endParaRPr>
          </a:p>
        </p:txBody>
      </p:sp>
      <p:sp>
        <p:nvSpPr>
          <p:cNvPr id="11" name="右箭头 10"/>
          <p:cNvSpPr/>
          <p:nvPr/>
        </p:nvSpPr>
        <p:spPr>
          <a:xfrm>
            <a:off x="307340" y="3308985"/>
            <a:ext cx="1631950" cy="498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等线" panose="02010600030101010101" pitchFamily="2" charset="-122"/>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488950" y="1692275"/>
            <a:ext cx="3710940" cy="3769995"/>
          </a:xfrm>
          <a:prstGeom prst="rect">
            <a:avLst/>
          </a:prstGeom>
          <a:noFill/>
        </p:spPr>
        <p:txBody>
          <a:bodyPr wrap="square" lIns="90000" tIns="46800" rIns="90000" bIns="468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1" i="0" u="none" strike="noStrike" kern="1200" cap="none" spc="0" normalizeH="0" baseline="0" noProof="0" dirty="0">
                <a:ln>
                  <a:noFill/>
                </a:ln>
                <a:solidFill>
                  <a:srgbClr val="FFFFFF"/>
                </a:solidFill>
                <a:effectLst/>
                <a:uLnTx/>
                <a:uFillTx/>
                <a:latin typeface="Arial"/>
                <a:ea typeface="微软雅黑"/>
                <a:cs typeface="+mn-cs"/>
              </a:rPr>
              <a:t>11</a:t>
            </a:r>
          </a:p>
        </p:txBody>
      </p:sp>
      <p:sp>
        <p:nvSpPr>
          <p:cNvPr id="4" name="标题 3"/>
          <p:cNvSpPr>
            <a:spLocks noGrp="1"/>
          </p:cNvSpPr>
          <p:nvPr>
            <p:ph type="title"/>
            <p:custDataLst>
              <p:tags r:id="rId3"/>
            </p:custDataLst>
          </p:nvPr>
        </p:nvSpPr>
        <p:spPr/>
        <p:txBody>
          <a:bodyPr>
            <a:normAutofit/>
          </a:bodyPr>
          <a:lstStyle/>
          <a:p>
            <a:r>
              <a:rPr lang="en-US" altLang="zh-CN">
                <a:sym typeface="Arial" panose="020B0604020202020204" pitchFamily="34" charset="0"/>
              </a:rPr>
              <a:t>附件可以有哪些</a:t>
            </a:r>
            <a:endParaRPr lang="en-US" altLang="zh-CN">
              <a:effectLst/>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307345573_34"/>
          <p:cNvPicPr>
            <a:picLocks noChangeAspect="1"/>
          </p:cNvPicPr>
          <p:nvPr>
            <p:custDataLst>
              <p:tags r:id="rId2"/>
            </p:custDataLst>
          </p:nvPr>
        </p:nvPicPr>
        <p:blipFill>
          <a:blip r:embed="rId17" cstate="screen"/>
          <a:srcRect b="-241"/>
          <a:stretch>
            <a:fillRect/>
          </a:stretch>
        </p:blipFill>
        <p:spPr>
          <a:xfrm>
            <a:off x="6759575" y="-20320"/>
            <a:ext cx="5432425" cy="6922770"/>
          </a:xfrm>
          <a:prstGeom prst="rect">
            <a:avLst/>
          </a:prstGeom>
        </p:spPr>
      </p:pic>
      <p:sp>
        <p:nvSpPr>
          <p:cNvPr id="13" name="文本框 12"/>
          <p:cNvSpPr txBox="1"/>
          <p:nvPr>
            <p:custDataLst>
              <p:tags r:id="rId3"/>
            </p:custDataLst>
          </p:nvPr>
        </p:nvSpPr>
        <p:spPr>
          <a:xfrm>
            <a:off x="440055" y="744855"/>
            <a:ext cx="6423025" cy="479615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marR="0" lvl="0" indent="0" algn="l" defTabSz="914400" rtl="0" eaLnBrk="1" fontAlgn="auto" latinLnBrk="0" hangingPunct="1">
              <a:lnSpc>
                <a:spcPct val="90000"/>
              </a:lnSpc>
              <a:spcBef>
                <a:spcPts val="0"/>
              </a:spcBef>
              <a:spcAft>
                <a:spcPts val="1000"/>
              </a:spcAft>
              <a:buClrTx/>
              <a:buSzTx/>
              <a:buFontTx/>
              <a:buNone/>
              <a:tabLst/>
              <a:defRPr/>
            </a:pPr>
            <a:r>
              <a:rPr kumimoji="0" lang="zh-CN" altLang="en-US" sz="2400" b="0"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附录同样是商业计划书的一个重要部分。为了使正文言简意赅，许多不能在正文过多叙述的内容可以放在附录部分。特别是</a:t>
            </a:r>
            <a:r>
              <a:rPr kumimoji="0" lang="zh-CN" altLang="en-US" sz="2800" b="0"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一些</a:t>
            </a:r>
            <a:r>
              <a:rPr kumimoji="0" lang="zh-CN" altLang="en-US" sz="2400" b="0"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表格、个人简历、市场调查结果、相关的辅助证明材料等，都应该放在附录部分。</a:t>
            </a:r>
          </a:p>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zh-CN" altLang="en-US" sz="1800" b="0"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endParaRP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1800" b="0"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a:t>
            </a: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一般附录包括：1. 重要合同</a:t>
            </a: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2. 信誉证明</a:t>
            </a: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3. 图片资料</a:t>
            </a: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4. 分支机构表</a:t>
            </a: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5. 市场调查结果</a:t>
            </a: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6. 主要领导人履历</a:t>
            </a: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7. 技术信息</a:t>
            </a: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8. 生产制造信息</a:t>
            </a:r>
          </a:p>
          <a:p>
            <a:pPr marL="0" marR="0" lvl="0" indent="0" algn="l" defTabSz="914400" rtl="0" eaLnBrk="1" fontAlgn="auto" latinLnBrk="0" hangingPunct="1">
              <a:lnSpc>
                <a:spcPct val="70000"/>
              </a:lnSpc>
              <a:spcBef>
                <a:spcPts val="0"/>
              </a:spcBef>
              <a:spcAft>
                <a:spcPts val="1000"/>
              </a:spcAft>
              <a:buClrTx/>
              <a:buSzTx/>
              <a:buFontTx/>
              <a:buNone/>
              <a:tabLst/>
              <a:defRPr/>
            </a:pPr>
            <a:r>
              <a:rPr kumimoji="0" lang="zh-CN" altLang="en-US" sz="2400" b="1" i="0" u="none" strike="noStrike" kern="1200" cap="none" spc="150" normalizeH="0" baseline="0" noProof="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rPr>
              <a:t>　　                     9. 宣传资料</a:t>
            </a:r>
          </a:p>
        </p:txBody>
      </p:sp>
      <p:grpSp>
        <p:nvGrpSpPr>
          <p:cNvPr id="3" name="组合 2"/>
          <p:cNvGrpSpPr/>
          <p:nvPr>
            <p:custDataLst>
              <p:tags r:id="rId4"/>
            </p:custDataLst>
          </p:nvPr>
        </p:nvGrpSpPr>
        <p:grpSpPr>
          <a:xfrm>
            <a:off x="8184388" y="2351405"/>
            <a:ext cx="3536315" cy="3536315"/>
            <a:chOff x="7728458" y="2351405"/>
            <a:chExt cx="3536315" cy="3536315"/>
          </a:xfrm>
        </p:grpSpPr>
        <p:pic>
          <p:nvPicPr>
            <p:cNvPr id="8" name="图片 7"/>
            <p:cNvPicPr>
              <a:picLocks noChangeAspect="1"/>
            </p:cNvPicPr>
            <p:nvPr>
              <p:custDataLst>
                <p:tags r:id="rId7"/>
              </p:custDataLst>
            </p:nvPr>
          </p:nvPicPr>
          <p:blipFill>
            <a:blip r:embed="rId18" cstate="print"/>
            <a:stretch>
              <a:fillRect/>
            </a:stretch>
          </p:blipFill>
          <p:spPr>
            <a:xfrm>
              <a:off x="7837305" y="2457645"/>
              <a:ext cx="3316511" cy="3322608"/>
            </a:xfrm>
            <a:prstGeom prst="ellipse">
              <a:avLst/>
            </a:prstGeom>
            <a:noFill/>
          </p:spPr>
        </p:pic>
        <p:grpSp>
          <p:nvGrpSpPr>
            <p:cNvPr id="5" name="镜片组件"/>
            <p:cNvGrpSpPr>
              <a:grpSpLocks noChangeAspect="1"/>
            </p:cNvGrpSpPr>
            <p:nvPr/>
          </p:nvGrpSpPr>
          <p:grpSpPr>
            <a:xfrm>
              <a:off x="7836551" y="2459498"/>
              <a:ext cx="3320128" cy="3320128"/>
              <a:chOff x="5606" y="1406"/>
              <a:chExt cx="7986" cy="7986"/>
            </a:xfrm>
          </p:grpSpPr>
          <p:sp>
            <p:nvSpPr>
              <p:cNvPr id="16" name="镜片光晕"/>
              <p:cNvSpPr>
                <a:spLocks noChangeAspect="1"/>
              </p:cNvSpPr>
              <p:nvPr>
                <p:custDataLst>
                  <p:tags r:id="rId11"/>
                </p:custDataLst>
              </p:nvPr>
            </p:nvSpPr>
            <p:spPr>
              <a:xfrm>
                <a:off x="5606" y="1406"/>
                <a:ext cx="7987" cy="7987"/>
              </a:xfrm>
              <a:prstGeom prst="ellipse">
                <a:avLst/>
              </a:prstGeom>
              <a:gradFill flip="none" rotWithShape="1">
                <a:gsLst>
                  <a:gs pos="76000">
                    <a:srgbClr val="44546A">
                      <a:lumMod val="40000"/>
                      <a:lumOff val="60000"/>
                      <a:alpha val="0"/>
                    </a:srgbClr>
                  </a:gs>
                  <a:gs pos="94000">
                    <a:srgbClr val="44546A">
                      <a:lumMod val="60000"/>
                      <a:lumOff val="40000"/>
                      <a:alpha val="37000"/>
                    </a:srgbClr>
                  </a:gs>
                </a:gsLst>
                <a:path path="shape">
                  <a:fillToRect l="50000" t="50000" r="50000" b="50000"/>
                </a:path>
                <a:tileRect/>
              </a:gra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镜片反光"/>
              <p:cNvSpPr>
                <a:spLocks noChangeAspect="1"/>
              </p:cNvSpPr>
              <p:nvPr>
                <p:custDataLst>
                  <p:tags r:id="rId12"/>
                </p:custDataLst>
              </p:nvPr>
            </p:nvSpPr>
            <p:spPr>
              <a:xfrm rot="18900000">
                <a:off x="5606" y="1406"/>
                <a:ext cx="7987" cy="7987"/>
              </a:xfrm>
              <a:prstGeom prst="ellipse">
                <a:avLst/>
              </a:prstGeom>
              <a:gradFill flip="none" rotWithShape="1">
                <a:gsLst>
                  <a:gs pos="66000">
                    <a:srgbClr val="FFFFFF">
                      <a:lumMod val="65000"/>
                      <a:alpha val="0"/>
                    </a:srgbClr>
                  </a:gs>
                  <a:gs pos="100000">
                    <a:srgbClr val="FFFFFF">
                      <a:lumMod val="75000"/>
                      <a:alpha val="70000"/>
                    </a:srgbClr>
                  </a:gs>
                </a:gsLst>
                <a:path path="circle">
                  <a:fillToRect l="100000" b="100000"/>
                </a:path>
                <a:tileRect t="-100000" r="-100000"/>
              </a:gra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8" name="镜片折光"/>
              <p:cNvSpPr>
                <a:spLocks noChangeAspect="1"/>
              </p:cNvSpPr>
              <p:nvPr>
                <p:custDataLst>
                  <p:tags r:id="rId13"/>
                </p:custDataLst>
              </p:nvPr>
            </p:nvSpPr>
            <p:spPr>
              <a:xfrm>
                <a:off x="5606" y="1406"/>
                <a:ext cx="7987" cy="7987"/>
              </a:xfrm>
              <a:prstGeom prst="donut">
                <a:avLst>
                  <a:gd name="adj" fmla="val 3142"/>
                </a:avLst>
              </a:prstGeom>
              <a:solidFill>
                <a:srgbClr val="FFFFFF">
                  <a:lumMod val="65000"/>
                  <a:alpha val="20000"/>
                </a:srgbClr>
              </a:solidFill>
              <a:ln>
                <a:noFill/>
              </a:ln>
              <a:effectLst>
                <a:softEdge rad="0"/>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9" name="镜片边"/>
              <p:cNvSpPr>
                <a:spLocks noChangeAspect="1"/>
              </p:cNvSpPr>
              <p:nvPr>
                <p:custDataLst>
                  <p:tags r:id="rId14"/>
                </p:custDataLst>
              </p:nvPr>
            </p:nvSpPr>
            <p:spPr>
              <a:xfrm>
                <a:off x="5606" y="1406"/>
                <a:ext cx="7987" cy="7987"/>
              </a:xfrm>
              <a:prstGeom prst="donut">
                <a:avLst>
                  <a:gd name="adj" fmla="val 758"/>
                </a:avLst>
              </a:prstGeom>
              <a:solidFill>
                <a:srgbClr val="FFFFFF">
                  <a:alpha val="70000"/>
                </a:srgbClr>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高光"/>
              <p:cNvSpPr>
                <a:spLocks noChangeAspect="1"/>
              </p:cNvSpPr>
              <p:nvPr>
                <p:custDataLst>
                  <p:tags r:id="rId15"/>
                </p:custDataLst>
              </p:nvPr>
            </p:nvSpPr>
            <p:spPr>
              <a:xfrm>
                <a:off x="7639" y="1557"/>
                <a:ext cx="3922" cy="2642"/>
              </a:xfrm>
              <a:prstGeom prst="ellipse">
                <a:avLst/>
              </a:prstGeom>
              <a:gradFill>
                <a:gsLst>
                  <a:gs pos="0">
                    <a:srgbClr val="FFFFFF">
                      <a:lumMod val="95000"/>
                      <a:alpha val="100000"/>
                    </a:srgbClr>
                  </a:gs>
                  <a:gs pos="66000">
                    <a:srgbClr val="F2F2F2">
                      <a:alpha val="10000"/>
                    </a:srgbClr>
                  </a:gs>
                  <a:gs pos="40000">
                    <a:srgbClr val="FFFFFF">
                      <a:lumMod val="95000"/>
                      <a:alpha val="40000"/>
                    </a:srgbClr>
                  </a:gs>
                  <a:gs pos="100000">
                    <a:srgbClr val="FFFFFF">
                      <a:lumMod val="95000"/>
                      <a:alpha val="0"/>
                    </a:srgbClr>
                  </a:gs>
                </a:gsLst>
                <a:lin ang="5400000" scaled="0"/>
              </a:gradFill>
              <a:ln>
                <a:noFill/>
              </a:ln>
              <a:effectLst>
                <a:softEdge rad="0"/>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4" name="镜框组件"/>
            <p:cNvGrpSpPr>
              <a:grpSpLocks noChangeAspect="1"/>
            </p:cNvGrpSpPr>
            <p:nvPr/>
          </p:nvGrpSpPr>
          <p:grpSpPr>
            <a:xfrm>
              <a:off x="7728458" y="2351405"/>
              <a:ext cx="3536315" cy="3536315"/>
              <a:chOff x="5347" y="1147"/>
              <a:chExt cx="8506" cy="8506"/>
            </a:xfrm>
            <a:effectLst>
              <a:outerShdw blurRad="177800" sx="92000" sy="92000" algn="ctr" rotWithShape="0">
                <a:prstClr val="black">
                  <a:alpha val="20000"/>
                </a:prstClr>
              </a:outerShdw>
            </a:effectLst>
          </p:grpSpPr>
          <p:sp>
            <p:nvSpPr>
              <p:cNvPr id="25" name="镜框内"/>
              <p:cNvSpPr>
                <a:spLocks noChangeAspect="1"/>
              </p:cNvSpPr>
              <p:nvPr>
                <p:custDataLst>
                  <p:tags r:id="rId8"/>
                </p:custDataLst>
              </p:nvPr>
            </p:nvSpPr>
            <p:spPr>
              <a:xfrm>
                <a:off x="5347" y="1147"/>
                <a:ext cx="8506" cy="8506"/>
              </a:xfrm>
              <a:prstGeom prst="donut">
                <a:avLst>
                  <a:gd name="adj" fmla="val 3463"/>
                </a:avLst>
              </a:prstGeom>
              <a:gradFill flip="none" rotWithShape="1">
                <a:gsLst>
                  <a:gs pos="0">
                    <a:srgbClr val="44546A"/>
                  </a:gs>
                  <a:gs pos="24000">
                    <a:srgbClr val="44546A">
                      <a:lumMod val="60000"/>
                      <a:lumOff val="40000"/>
                    </a:srgbClr>
                  </a:gs>
                  <a:gs pos="84000">
                    <a:srgbClr val="44546A">
                      <a:lumMod val="50000"/>
                    </a:srgbClr>
                  </a:gs>
                </a:gsLst>
                <a:lin ang="13200000" scaled="0"/>
                <a:tileRect/>
              </a:gra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镜框外"/>
              <p:cNvSpPr>
                <a:spLocks noChangeAspect="1"/>
              </p:cNvSpPr>
              <p:nvPr>
                <p:custDataLst>
                  <p:tags r:id="rId9"/>
                </p:custDataLst>
              </p:nvPr>
            </p:nvSpPr>
            <p:spPr>
              <a:xfrm>
                <a:off x="5347" y="1147"/>
                <a:ext cx="8506" cy="8506"/>
              </a:xfrm>
              <a:prstGeom prst="donut">
                <a:avLst>
                  <a:gd name="adj" fmla="val 1696"/>
                </a:avLst>
              </a:prstGeom>
              <a:gradFill flip="none" rotWithShape="1">
                <a:gsLst>
                  <a:gs pos="0">
                    <a:srgbClr val="44546A"/>
                  </a:gs>
                  <a:gs pos="51000">
                    <a:srgbClr val="44546A">
                      <a:lumMod val="75000"/>
                    </a:srgbClr>
                  </a:gs>
                  <a:gs pos="75000">
                    <a:srgbClr val="44546A">
                      <a:lumMod val="50000"/>
                    </a:srgbClr>
                  </a:gs>
                </a:gsLst>
                <a:lin ang="3600000" scaled="0"/>
                <a:tileRect/>
              </a:gra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镜框顶"/>
              <p:cNvSpPr>
                <a:spLocks noChangeAspect="1"/>
              </p:cNvSpPr>
              <p:nvPr>
                <p:custDataLst>
                  <p:tags r:id="rId10"/>
                </p:custDataLst>
              </p:nvPr>
            </p:nvSpPr>
            <p:spPr>
              <a:xfrm>
                <a:off x="5436" y="1236"/>
                <a:ext cx="8329" cy="8329"/>
              </a:xfrm>
              <a:prstGeom prst="donut">
                <a:avLst>
                  <a:gd name="adj" fmla="val 1405"/>
                </a:avLst>
              </a:prstGeom>
              <a:gradFill flip="none" rotWithShape="1">
                <a:gsLst>
                  <a:gs pos="0">
                    <a:srgbClr val="44546A">
                      <a:lumMod val="60000"/>
                      <a:lumOff val="40000"/>
                    </a:srgbClr>
                  </a:gs>
                  <a:gs pos="51000">
                    <a:srgbClr val="44546A"/>
                  </a:gs>
                  <a:gs pos="100000">
                    <a:srgbClr val="44546A">
                      <a:lumMod val="50000"/>
                    </a:srgbClr>
                  </a:gs>
                </a:gsLst>
                <a:lin ang="2700000" scaled="1"/>
                <a:tileRect/>
              </a:gra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grpSp>
      <p:sp>
        <p:nvSpPr>
          <p:cNvPr id="24" name="任意多边形: 形状 23"/>
          <p:cNvSpPr/>
          <p:nvPr>
            <p:custDataLst>
              <p:tags r:id="rId5"/>
            </p:custDataLst>
          </p:nvPr>
        </p:nvSpPr>
        <p:spPr>
          <a:xfrm rot="16200000">
            <a:off x="0" y="4592954"/>
            <a:ext cx="2265044" cy="2265045"/>
          </a:xfrm>
          <a:custGeom>
            <a:avLst/>
            <a:gdLst>
              <a:gd name="connsiteX0" fmla="*/ 2265044 w 2265044"/>
              <a:gd name="connsiteY0" fmla="*/ 0 h 2265045"/>
              <a:gd name="connsiteX1" fmla="*/ 277 w 2265044"/>
              <a:gd name="connsiteY1" fmla="*/ 2265045 h 2265045"/>
              <a:gd name="connsiteX2" fmla="*/ 0 w 2265044"/>
              <a:gd name="connsiteY2" fmla="*/ 0 h 2265045"/>
            </a:gdLst>
            <a:ahLst/>
            <a:cxnLst>
              <a:cxn ang="0">
                <a:pos x="connsiteX0" y="connsiteY0"/>
              </a:cxn>
              <a:cxn ang="0">
                <a:pos x="connsiteX1" y="connsiteY1"/>
              </a:cxn>
              <a:cxn ang="0">
                <a:pos x="connsiteX2" y="connsiteY2"/>
              </a:cxn>
            </a:cxnLst>
            <a:rect l="l" t="t" r="r" b="b"/>
            <a:pathLst>
              <a:path w="2265044" h="2265045">
                <a:moveTo>
                  <a:pt x="2265044" y="0"/>
                </a:moveTo>
                <a:cubicBezTo>
                  <a:pt x="2265044" y="1250841"/>
                  <a:pt x="1251118" y="2264891"/>
                  <a:pt x="277" y="2265045"/>
                </a:cubicBezTo>
                <a:cubicBezTo>
                  <a:pt x="185" y="1510030"/>
                  <a:pt x="92" y="755015"/>
                  <a:pt x="0" y="0"/>
                </a:cubicBezTo>
                <a:close/>
              </a:path>
            </a:pathLst>
          </a:cu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任意多边形: 形状 22"/>
          <p:cNvSpPr/>
          <p:nvPr>
            <p:custDataLst>
              <p:tags r:id="rId6"/>
            </p:custDataLst>
          </p:nvPr>
        </p:nvSpPr>
        <p:spPr>
          <a:xfrm>
            <a:off x="3062231" y="0"/>
            <a:ext cx="2240055" cy="744672"/>
          </a:xfrm>
          <a:custGeom>
            <a:avLst/>
            <a:gdLst>
              <a:gd name="connsiteX0" fmla="*/ 0 w 1753518"/>
              <a:gd name="connsiteY0" fmla="*/ 0 h 582930"/>
              <a:gd name="connsiteX1" fmla="*/ 1753518 w 1753518"/>
              <a:gd name="connsiteY1" fmla="*/ 0 h 582930"/>
              <a:gd name="connsiteX2" fmla="*/ 1700313 w 1753518"/>
              <a:gd name="connsiteY2" fmla="*/ 107605 h 582930"/>
              <a:gd name="connsiteX3" fmla="*/ 1351726 w 1753518"/>
              <a:gd name="connsiteY3" fmla="*/ 455824 h 582930"/>
              <a:gd name="connsiteX4" fmla="*/ 399917 w 1753518"/>
              <a:gd name="connsiteY4" fmla="*/ 454819 h 582930"/>
              <a:gd name="connsiteX5" fmla="*/ 52066 w 1753518"/>
              <a:gd name="connsiteY5" fmla="*/ 105865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18" h="582930">
                <a:moveTo>
                  <a:pt x="0" y="0"/>
                </a:moveTo>
                <a:lnTo>
                  <a:pt x="1753518" y="0"/>
                </a:lnTo>
                <a:lnTo>
                  <a:pt x="1700313" y="107605"/>
                </a:lnTo>
                <a:cubicBezTo>
                  <a:pt x="1618094" y="249897"/>
                  <a:pt x="1499045" y="370908"/>
                  <a:pt x="1351726" y="455824"/>
                </a:cubicBezTo>
                <a:cubicBezTo>
                  <a:pt x="1057088" y="625657"/>
                  <a:pt x="694196" y="625274"/>
                  <a:pt x="399917" y="454819"/>
                </a:cubicBezTo>
                <a:cubicBezTo>
                  <a:pt x="252778" y="369592"/>
                  <a:pt x="133985" y="248330"/>
                  <a:pt x="52066" y="105865"/>
                </a:cubicBezTo>
                <a:close/>
              </a:path>
            </a:pathLst>
          </a:cu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custDataLst>
              <p:tags r:id="rId2"/>
            </p:custDataLst>
          </p:nvPr>
        </p:nvSpPr>
        <p:spPr/>
        <p:txBody>
          <a:bodyPr/>
          <a:lstStyle/>
          <a:p>
            <a:r>
              <a:rPr lang="en-US" altLang="zh-CN"/>
              <a:t>THANK YOU</a:t>
            </a:r>
          </a:p>
        </p:txBody>
      </p:sp>
      <p:sp>
        <p:nvSpPr>
          <p:cNvPr id="3" name="标题 2"/>
          <p:cNvSpPr>
            <a:spLocks noGrp="1"/>
          </p:cNvSpPr>
          <p:nvPr>
            <p:ph type="title"/>
            <p:custDataLst>
              <p:tags r:id="rId3"/>
            </p:custDataLst>
          </p:nvPr>
        </p:nvSpPr>
        <p:spPr/>
        <p:txBody>
          <a:bodyPr/>
          <a:lstStyle/>
          <a:p>
            <a:r>
              <a:rPr lang="zh-CN" altLang="en-US"/>
              <a:t>谢谢观看</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接连接符 85"/>
          <p:cNvCxnSpPr/>
          <p:nvPr>
            <p:custDataLst>
              <p:tags r:id="rId2"/>
            </p:custDataLst>
          </p:nvPr>
        </p:nvCxnSpPr>
        <p:spPr>
          <a:xfrm flipH="1">
            <a:off x="4806823" y="1114423"/>
            <a:ext cx="1204538"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custDataLst>
              <p:tags r:id="rId3"/>
            </p:custDataLst>
          </p:nvPr>
        </p:nvCxnSpPr>
        <p:spPr>
          <a:xfrm>
            <a:off x="4131994" y="2957797"/>
            <a:ext cx="1552501" cy="0"/>
          </a:xfrm>
          <a:prstGeom prst="line">
            <a:avLst/>
          </a:pr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任意多边形 2"/>
          <p:cNvSpPr/>
          <p:nvPr>
            <p:custDataLst>
              <p:tags r:id="rId4"/>
            </p:custDataLst>
          </p:nvPr>
        </p:nvSpPr>
        <p:spPr bwMode="auto">
          <a:xfrm>
            <a:off x="5747326" y="4192117"/>
            <a:ext cx="169041" cy="650731"/>
          </a:xfrm>
          <a:custGeom>
            <a:avLst/>
            <a:gdLst>
              <a:gd name="T0" fmla="*/ 32 w 65"/>
              <a:gd name="T1" fmla="*/ 0 h 251"/>
              <a:gd name="T2" fmla="*/ 0 w 65"/>
              <a:gd name="T3" fmla="*/ 33 h 251"/>
              <a:gd name="T4" fmla="*/ 32 w 65"/>
              <a:gd name="T5" fmla="*/ 251 h 251"/>
              <a:gd name="T6" fmla="*/ 65 w 65"/>
              <a:gd name="T7" fmla="*/ 33 h 251"/>
              <a:gd name="T8" fmla="*/ 32 w 65"/>
              <a:gd name="T9" fmla="*/ 0 h 251"/>
            </a:gdLst>
            <a:ahLst/>
            <a:cxnLst>
              <a:cxn ang="0">
                <a:pos x="T0" y="T1"/>
              </a:cxn>
              <a:cxn ang="0">
                <a:pos x="T2" y="T3"/>
              </a:cxn>
              <a:cxn ang="0">
                <a:pos x="T4" y="T5"/>
              </a:cxn>
              <a:cxn ang="0">
                <a:pos x="T6" y="T7"/>
              </a:cxn>
              <a:cxn ang="0">
                <a:pos x="T8" y="T9"/>
              </a:cxn>
            </a:cxnLst>
            <a:rect l="0" t="0" r="r" b="b"/>
            <a:pathLst>
              <a:path w="65" h="251">
                <a:moveTo>
                  <a:pt x="32" y="0"/>
                </a:moveTo>
                <a:cubicBezTo>
                  <a:pt x="14" y="0"/>
                  <a:pt x="0" y="15"/>
                  <a:pt x="0" y="33"/>
                </a:cubicBezTo>
                <a:cubicBezTo>
                  <a:pt x="0" y="51"/>
                  <a:pt x="32" y="251"/>
                  <a:pt x="32" y="251"/>
                </a:cubicBezTo>
                <a:cubicBezTo>
                  <a:pt x="32" y="251"/>
                  <a:pt x="65" y="51"/>
                  <a:pt x="65" y="33"/>
                </a:cubicBezTo>
                <a:cubicBezTo>
                  <a:pt x="65" y="15"/>
                  <a:pt x="50" y="0"/>
                  <a:pt x="32" y="0"/>
                </a:cubicBezTo>
              </a:path>
            </a:pathLst>
          </a:custGeom>
          <a:solidFill>
            <a:schemeClr val="accent5">
              <a:lumMod val="60000"/>
              <a:lumOff val="4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1" name="任意多边形 3"/>
          <p:cNvSpPr/>
          <p:nvPr>
            <p:custDataLst>
              <p:tags r:id="rId5"/>
            </p:custDataLst>
          </p:nvPr>
        </p:nvSpPr>
        <p:spPr bwMode="auto">
          <a:xfrm>
            <a:off x="6004625" y="4705222"/>
            <a:ext cx="167544" cy="650731"/>
          </a:xfrm>
          <a:custGeom>
            <a:avLst/>
            <a:gdLst>
              <a:gd name="T0" fmla="*/ 33 w 65"/>
              <a:gd name="T1" fmla="*/ 0 h 251"/>
              <a:gd name="T2" fmla="*/ 0 w 65"/>
              <a:gd name="T3" fmla="*/ 33 h 251"/>
              <a:gd name="T4" fmla="*/ 33 w 65"/>
              <a:gd name="T5" fmla="*/ 251 h 251"/>
              <a:gd name="T6" fmla="*/ 65 w 65"/>
              <a:gd name="T7" fmla="*/ 33 h 251"/>
              <a:gd name="T8" fmla="*/ 33 w 65"/>
              <a:gd name="T9" fmla="*/ 0 h 251"/>
            </a:gdLst>
            <a:ahLst/>
            <a:cxnLst>
              <a:cxn ang="0">
                <a:pos x="T0" y="T1"/>
              </a:cxn>
              <a:cxn ang="0">
                <a:pos x="T2" y="T3"/>
              </a:cxn>
              <a:cxn ang="0">
                <a:pos x="T4" y="T5"/>
              </a:cxn>
              <a:cxn ang="0">
                <a:pos x="T6" y="T7"/>
              </a:cxn>
              <a:cxn ang="0">
                <a:pos x="T8" y="T9"/>
              </a:cxn>
            </a:cxnLst>
            <a:rect l="0" t="0" r="r" b="b"/>
            <a:pathLst>
              <a:path w="65" h="251">
                <a:moveTo>
                  <a:pt x="33" y="0"/>
                </a:moveTo>
                <a:cubicBezTo>
                  <a:pt x="15" y="0"/>
                  <a:pt x="0" y="15"/>
                  <a:pt x="0" y="33"/>
                </a:cubicBezTo>
                <a:cubicBezTo>
                  <a:pt x="0" y="51"/>
                  <a:pt x="33" y="251"/>
                  <a:pt x="33" y="251"/>
                </a:cubicBezTo>
                <a:cubicBezTo>
                  <a:pt x="33" y="251"/>
                  <a:pt x="65" y="51"/>
                  <a:pt x="65" y="33"/>
                </a:cubicBezTo>
                <a:cubicBezTo>
                  <a:pt x="65" y="15"/>
                  <a:pt x="51" y="0"/>
                  <a:pt x="33" y="0"/>
                </a:cubicBezTo>
              </a:path>
            </a:pathLst>
          </a:custGeom>
          <a:solidFill>
            <a:schemeClr val="accent6"/>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2" name="任意多边形 4"/>
          <p:cNvSpPr/>
          <p:nvPr>
            <p:custDataLst>
              <p:tags r:id="rId6"/>
            </p:custDataLst>
          </p:nvPr>
        </p:nvSpPr>
        <p:spPr bwMode="auto">
          <a:xfrm>
            <a:off x="6273895" y="4277385"/>
            <a:ext cx="169041" cy="647739"/>
          </a:xfrm>
          <a:custGeom>
            <a:avLst/>
            <a:gdLst>
              <a:gd name="T0" fmla="*/ 33 w 65"/>
              <a:gd name="T1" fmla="*/ 0 h 250"/>
              <a:gd name="T2" fmla="*/ 0 w 65"/>
              <a:gd name="T3" fmla="*/ 32 h 250"/>
              <a:gd name="T4" fmla="*/ 33 w 65"/>
              <a:gd name="T5" fmla="*/ 250 h 250"/>
              <a:gd name="T6" fmla="*/ 65 w 65"/>
              <a:gd name="T7" fmla="*/ 32 h 250"/>
              <a:gd name="T8" fmla="*/ 33 w 65"/>
              <a:gd name="T9" fmla="*/ 0 h 250"/>
            </a:gdLst>
            <a:ahLst/>
            <a:cxnLst>
              <a:cxn ang="0">
                <a:pos x="T0" y="T1"/>
              </a:cxn>
              <a:cxn ang="0">
                <a:pos x="T2" y="T3"/>
              </a:cxn>
              <a:cxn ang="0">
                <a:pos x="T4" y="T5"/>
              </a:cxn>
              <a:cxn ang="0">
                <a:pos x="T6" y="T7"/>
              </a:cxn>
              <a:cxn ang="0">
                <a:pos x="T8" y="T9"/>
              </a:cxn>
            </a:cxnLst>
            <a:rect l="0" t="0" r="r" b="b"/>
            <a:pathLst>
              <a:path w="65" h="250">
                <a:moveTo>
                  <a:pt x="33" y="0"/>
                </a:moveTo>
                <a:cubicBezTo>
                  <a:pt x="15" y="0"/>
                  <a:pt x="0" y="14"/>
                  <a:pt x="0" y="32"/>
                </a:cubicBezTo>
                <a:cubicBezTo>
                  <a:pt x="0" y="50"/>
                  <a:pt x="33" y="250"/>
                  <a:pt x="33" y="250"/>
                </a:cubicBezTo>
                <a:cubicBezTo>
                  <a:pt x="33" y="250"/>
                  <a:pt x="65" y="50"/>
                  <a:pt x="65" y="32"/>
                </a:cubicBezTo>
                <a:cubicBezTo>
                  <a:pt x="65" y="14"/>
                  <a:pt x="51" y="0"/>
                  <a:pt x="33" y="0"/>
                </a:cubicBezTo>
              </a:path>
            </a:pathLst>
          </a:custGeom>
          <a:solidFill>
            <a:schemeClr val="accent5"/>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3" name="矩形 52"/>
          <p:cNvSpPr/>
          <p:nvPr>
            <p:custDataLst>
              <p:tags r:id="rId7"/>
            </p:custDataLst>
          </p:nvPr>
        </p:nvSpPr>
        <p:spPr bwMode="auto">
          <a:xfrm>
            <a:off x="5757796" y="3922838"/>
            <a:ext cx="668682" cy="222894"/>
          </a:xfrm>
          <a:prstGeom prst="rect">
            <a:avLst/>
          </a:prstGeom>
          <a:solidFill>
            <a:schemeClr val="accent3"/>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4" name="矩形 53"/>
          <p:cNvSpPr/>
          <p:nvPr>
            <p:custDataLst>
              <p:tags r:id="rId8"/>
            </p:custDataLst>
          </p:nvPr>
        </p:nvSpPr>
        <p:spPr bwMode="auto">
          <a:xfrm>
            <a:off x="5757796" y="3922838"/>
            <a:ext cx="335089" cy="222894"/>
          </a:xfrm>
          <a:prstGeom prst="rect">
            <a:avLst/>
          </a:prstGeom>
          <a:solidFill>
            <a:schemeClr val="accent3">
              <a:lumMod val="20000"/>
              <a:lumOff val="8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5" name="任意多边形 31"/>
          <p:cNvSpPr/>
          <p:nvPr>
            <p:custDataLst>
              <p:tags r:id="rId9"/>
            </p:custDataLst>
          </p:nvPr>
        </p:nvSpPr>
        <p:spPr bwMode="auto">
          <a:xfrm>
            <a:off x="4918578" y="2992370"/>
            <a:ext cx="2347118" cy="1596157"/>
          </a:xfrm>
          <a:custGeom>
            <a:avLst/>
            <a:gdLst>
              <a:gd name="T0" fmla="*/ 452 w 904"/>
              <a:gd name="T1" fmla="*/ 329 h 616"/>
              <a:gd name="T2" fmla="*/ 873 w 904"/>
              <a:gd name="T3" fmla="*/ 616 h 616"/>
              <a:gd name="T4" fmla="*/ 904 w 904"/>
              <a:gd name="T5" fmla="*/ 452 h 616"/>
              <a:gd name="T6" fmla="*/ 452 w 904"/>
              <a:gd name="T7" fmla="*/ 0 h 616"/>
              <a:gd name="T8" fmla="*/ 0 w 904"/>
              <a:gd name="T9" fmla="*/ 452 h 616"/>
              <a:gd name="T10" fmla="*/ 31 w 904"/>
              <a:gd name="T11" fmla="*/ 616 h 616"/>
              <a:gd name="T12" fmla="*/ 452 w 904"/>
              <a:gd name="T13" fmla="*/ 329 h 616"/>
            </a:gdLst>
            <a:ahLst/>
            <a:cxnLst>
              <a:cxn ang="0">
                <a:pos x="T0" y="T1"/>
              </a:cxn>
              <a:cxn ang="0">
                <a:pos x="T2" y="T3"/>
              </a:cxn>
              <a:cxn ang="0">
                <a:pos x="T4" y="T5"/>
              </a:cxn>
              <a:cxn ang="0">
                <a:pos x="T6" y="T7"/>
              </a:cxn>
              <a:cxn ang="0">
                <a:pos x="T8" y="T9"/>
              </a:cxn>
              <a:cxn ang="0">
                <a:pos x="T10" y="T11"/>
              </a:cxn>
              <a:cxn ang="0">
                <a:pos x="T12" y="T13"/>
              </a:cxn>
            </a:cxnLst>
            <a:rect l="0" t="0" r="r" b="b"/>
            <a:pathLst>
              <a:path w="904" h="616">
                <a:moveTo>
                  <a:pt x="452" y="329"/>
                </a:moveTo>
                <a:cubicBezTo>
                  <a:pt x="644" y="329"/>
                  <a:pt x="807" y="448"/>
                  <a:pt x="873" y="616"/>
                </a:cubicBezTo>
                <a:cubicBezTo>
                  <a:pt x="893" y="566"/>
                  <a:pt x="904" y="510"/>
                  <a:pt x="904" y="452"/>
                </a:cubicBezTo>
                <a:cubicBezTo>
                  <a:pt x="904" y="203"/>
                  <a:pt x="702" y="0"/>
                  <a:pt x="452" y="0"/>
                </a:cubicBezTo>
                <a:cubicBezTo>
                  <a:pt x="203" y="0"/>
                  <a:pt x="0" y="203"/>
                  <a:pt x="0" y="452"/>
                </a:cubicBezTo>
                <a:cubicBezTo>
                  <a:pt x="0" y="510"/>
                  <a:pt x="11" y="566"/>
                  <a:pt x="31" y="616"/>
                </a:cubicBezTo>
                <a:cubicBezTo>
                  <a:pt x="97" y="448"/>
                  <a:pt x="260" y="329"/>
                  <a:pt x="452" y="329"/>
                </a:cubicBezTo>
                <a:close/>
              </a:path>
            </a:pathLst>
          </a:custGeom>
          <a:solidFill>
            <a:schemeClr val="accent4">
              <a:lumMod val="60000"/>
              <a:lumOff val="4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6" name="任意多边形 32"/>
          <p:cNvSpPr/>
          <p:nvPr>
            <p:custDataLst>
              <p:tags r:id="rId10"/>
            </p:custDataLst>
          </p:nvPr>
        </p:nvSpPr>
        <p:spPr bwMode="auto">
          <a:xfrm>
            <a:off x="6390575" y="3031264"/>
            <a:ext cx="875121" cy="1557263"/>
          </a:xfrm>
          <a:custGeom>
            <a:avLst/>
            <a:gdLst>
              <a:gd name="T0" fmla="*/ 0 w 337"/>
              <a:gd name="T1" fmla="*/ 0 h 601"/>
              <a:gd name="T2" fmla="*/ 0 w 337"/>
              <a:gd name="T3" fmla="*/ 329 h 601"/>
              <a:gd name="T4" fmla="*/ 306 w 337"/>
              <a:gd name="T5" fmla="*/ 601 h 601"/>
              <a:gd name="T6" fmla="*/ 337 w 337"/>
              <a:gd name="T7" fmla="*/ 437 h 601"/>
              <a:gd name="T8" fmla="*/ 0 w 337"/>
              <a:gd name="T9" fmla="*/ 0 h 601"/>
            </a:gdLst>
            <a:ahLst/>
            <a:cxnLst>
              <a:cxn ang="0">
                <a:pos x="T0" y="T1"/>
              </a:cxn>
              <a:cxn ang="0">
                <a:pos x="T2" y="T3"/>
              </a:cxn>
              <a:cxn ang="0">
                <a:pos x="T4" y="T5"/>
              </a:cxn>
              <a:cxn ang="0">
                <a:pos x="T6" y="T7"/>
              </a:cxn>
              <a:cxn ang="0">
                <a:pos x="T8" y="T9"/>
              </a:cxn>
            </a:cxnLst>
            <a:rect l="0" t="0" r="r" b="b"/>
            <a:pathLst>
              <a:path w="337" h="601">
                <a:moveTo>
                  <a:pt x="0" y="0"/>
                </a:moveTo>
                <a:cubicBezTo>
                  <a:pt x="0" y="329"/>
                  <a:pt x="0" y="329"/>
                  <a:pt x="0" y="329"/>
                </a:cubicBezTo>
                <a:cubicBezTo>
                  <a:pt x="140" y="366"/>
                  <a:pt x="254" y="468"/>
                  <a:pt x="306" y="601"/>
                </a:cubicBezTo>
                <a:cubicBezTo>
                  <a:pt x="326" y="551"/>
                  <a:pt x="337" y="495"/>
                  <a:pt x="337" y="437"/>
                </a:cubicBezTo>
                <a:cubicBezTo>
                  <a:pt x="337" y="228"/>
                  <a:pt x="194" y="51"/>
                  <a:pt x="0" y="0"/>
                </a:cubicBezTo>
                <a:close/>
              </a:path>
            </a:pathLst>
          </a:custGeom>
          <a:solidFill>
            <a:schemeClr val="accent4"/>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7" name="任意多边形 33"/>
          <p:cNvSpPr/>
          <p:nvPr>
            <p:custDataLst>
              <p:tags r:id="rId11"/>
            </p:custDataLst>
          </p:nvPr>
        </p:nvSpPr>
        <p:spPr bwMode="auto">
          <a:xfrm>
            <a:off x="5367358" y="604867"/>
            <a:ext cx="1449559" cy="3455596"/>
          </a:xfrm>
          <a:custGeom>
            <a:avLst/>
            <a:gdLst>
              <a:gd name="T0" fmla="*/ 279 w 558"/>
              <a:gd name="T1" fmla="*/ 1309 h 1333"/>
              <a:gd name="T2" fmla="*/ 438 w 558"/>
              <a:gd name="T3" fmla="*/ 1333 h 1333"/>
              <a:gd name="T4" fmla="*/ 558 w 558"/>
              <a:gd name="T5" fmla="*/ 774 h 1333"/>
              <a:gd name="T6" fmla="*/ 279 w 558"/>
              <a:gd name="T7" fmla="*/ 0 h 1333"/>
              <a:gd name="T8" fmla="*/ 0 w 558"/>
              <a:gd name="T9" fmla="*/ 774 h 1333"/>
              <a:gd name="T10" fmla="*/ 120 w 558"/>
              <a:gd name="T11" fmla="*/ 1333 h 1333"/>
              <a:gd name="T12" fmla="*/ 279 w 558"/>
              <a:gd name="T13" fmla="*/ 1309 h 1333"/>
            </a:gdLst>
            <a:ahLst/>
            <a:cxnLst>
              <a:cxn ang="0">
                <a:pos x="T0" y="T1"/>
              </a:cxn>
              <a:cxn ang="0">
                <a:pos x="T2" y="T3"/>
              </a:cxn>
              <a:cxn ang="0">
                <a:pos x="T4" y="T5"/>
              </a:cxn>
              <a:cxn ang="0">
                <a:pos x="T6" y="T7"/>
              </a:cxn>
              <a:cxn ang="0">
                <a:pos x="T8" y="T9"/>
              </a:cxn>
              <a:cxn ang="0">
                <a:pos x="T10" y="T11"/>
              </a:cxn>
              <a:cxn ang="0">
                <a:pos x="T12" y="T13"/>
              </a:cxn>
            </a:cxnLst>
            <a:rect l="0" t="0" r="r" b="b"/>
            <a:pathLst>
              <a:path w="558" h="1333">
                <a:moveTo>
                  <a:pt x="279" y="1309"/>
                </a:moveTo>
                <a:cubicBezTo>
                  <a:pt x="335" y="1309"/>
                  <a:pt x="388" y="1317"/>
                  <a:pt x="438" y="1333"/>
                </a:cubicBezTo>
                <a:cubicBezTo>
                  <a:pt x="513" y="1182"/>
                  <a:pt x="558" y="987"/>
                  <a:pt x="558" y="774"/>
                </a:cubicBezTo>
                <a:cubicBezTo>
                  <a:pt x="558" y="436"/>
                  <a:pt x="445" y="143"/>
                  <a:pt x="279" y="0"/>
                </a:cubicBezTo>
                <a:cubicBezTo>
                  <a:pt x="113" y="143"/>
                  <a:pt x="0" y="436"/>
                  <a:pt x="0" y="774"/>
                </a:cubicBezTo>
                <a:cubicBezTo>
                  <a:pt x="0" y="987"/>
                  <a:pt x="45" y="1182"/>
                  <a:pt x="120" y="1333"/>
                </a:cubicBezTo>
                <a:cubicBezTo>
                  <a:pt x="170" y="1317"/>
                  <a:pt x="223" y="1309"/>
                  <a:pt x="279" y="1309"/>
                </a:cubicBezTo>
                <a:close/>
              </a:path>
            </a:pathLst>
          </a:custGeom>
          <a:solidFill>
            <a:schemeClr val="accent4">
              <a:lumMod val="60000"/>
              <a:lumOff val="4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8" name="任意多边形 34"/>
          <p:cNvSpPr/>
          <p:nvPr>
            <p:custDataLst>
              <p:tags r:id="rId12"/>
            </p:custDataLst>
          </p:nvPr>
        </p:nvSpPr>
        <p:spPr bwMode="auto">
          <a:xfrm>
            <a:off x="6086901" y="604867"/>
            <a:ext cx="730015" cy="3455596"/>
          </a:xfrm>
          <a:custGeom>
            <a:avLst/>
            <a:gdLst>
              <a:gd name="T0" fmla="*/ 2 w 281"/>
              <a:gd name="T1" fmla="*/ 0 h 1333"/>
              <a:gd name="T2" fmla="*/ 0 w 281"/>
              <a:gd name="T3" fmla="*/ 1 h 1333"/>
              <a:gd name="T4" fmla="*/ 0 w 281"/>
              <a:gd name="T5" fmla="*/ 1309 h 1333"/>
              <a:gd name="T6" fmla="*/ 2 w 281"/>
              <a:gd name="T7" fmla="*/ 1309 h 1333"/>
              <a:gd name="T8" fmla="*/ 161 w 281"/>
              <a:gd name="T9" fmla="*/ 1333 h 1333"/>
              <a:gd name="T10" fmla="*/ 281 w 281"/>
              <a:gd name="T11" fmla="*/ 774 h 1333"/>
              <a:gd name="T12" fmla="*/ 2 w 281"/>
              <a:gd name="T13" fmla="*/ 0 h 1333"/>
            </a:gdLst>
            <a:ahLst/>
            <a:cxnLst>
              <a:cxn ang="0">
                <a:pos x="T0" y="T1"/>
              </a:cxn>
              <a:cxn ang="0">
                <a:pos x="T2" y="T3"/>
              </a:cxn>
              <a:cxn ang="0">
                <a:pos x="T4" y="T5"/>
              </a:cxn>
              <a:cxn ang="0">
                <a:pos x="T6" y="T7"/>
              </a:cxn>
              <a:cxn ang="0">
                <a:pos x="T8" y="T9"/>
              </a:cxn>
              <a:cxn ang="0">
                <a:pos x="T10" y="T11"/>
              </a:cxn>
              <a:cxn ang="0">
                <a:pos x="T12" y="T13"/>
              </a:cxn>
            </a:cxnLst>
            <a:rect l="0" t="0" r="r" b="b"/>
            <a:pathLst>
              <a:path w="281" h="1333">
                <a:moveTo>
                  <a:pt x="2" y="0"/>
                </a:moveTo>
                <a:cubicBezTo>
                  <a:pt x="1" y="0"/>
                  <a:pt x="1" y="1"/>
                  <a:pt x="0" y="1"/>
                </a:cubicBezTo>
                <a:cubicBezTo>
                  <a:pt x="0" y="1309"/>
                  <a:pt x="0" y="1309"/>
                  <a:pt x="0" y="1309"/>
                </a:cubicBezTo>
                <a:cubicBezTo>
                  <a:pt x="1" y="1309"/>
                  <a:pt x="1" y="1309"/>
                  <a:pt x="2" y="1309"/>
                </a:cubicBezTo>
                <a:cubicBezTo>
                  <a:pt x="58" y="1309"/>
                  <a:pt x="111" y="1317"/>
                  <a:pt x="161" y="1333"/>
                </a:cubicBezTo>
                <a:cubicBezTo>
                  <a:pt x="236" y="1182"/>
                  <a:pt x="281" y="987"/>
                  <a:pt x="281" y="774"/>
                </a:cubicBezTo>
                <a:cubicBezTo>
                  <a:pt x="281" y="436"/>
                  <a:pt x="168" y="143"/>
                  <a:pt x="2" y="0"/>
                </a:cubicBezTo>
                <a:close/>
              </a:path>
            </a:pathLst>
          </a:custGeom>
          <a:solidFill>
            <a:schemeClr val="accent4"/>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59" name="任意多边形 35"/>
          <p:cNvSpPr/>
          <p:nvPr>
            <p:custDataLst>
              <p:tags r:id="rId13"/>
            </p:custDataLst>
          </p:nvPr>
        </p:nvSpPr>
        <p:spPr bwMode="auto">
          <a:xfrm>
            <a:off x="5557341" y="604867"/>
            <a:ext cx="1069592" cy="848192"/>
          </a:xfrm>
          <a:custGeom>
            <a:avLst/>
            <a:gdLst>
              <a:gd name="T0" fmla="*/ 206 w 412"/>
              <a:gd name="T1" fmla="*/ 320 h 327"/>
              <a:gd name="T2" fmla="*/ 412 w 412"/>
              <a:gd name="T3" fmla="*/ 327 h 327"/>
              <a:gd name="T4" fmla="*/ 206 w 412"/>
              <a:gd name="T5" fmla="*/ 0 h 327"/>
              <a:gd name="T6" fmla="*/ 0 w 412"/>
              <a:gd name="T7" fmla="*/ 327 h 327"/>
              <a:gd name="T8" fmla="*/ 206 w 412"/>
              <a:gd name="T9" fmla="*/ 320 h 327"/>
            </a:gdLst>
            <a:ahLst/>
            <a:cxnLst>
              <a:cxn ang="0">
                <a:pos x="T0" y="T1"/>
              </a:cxn>
              <a:cxn ang="0">
                <a:pos x="T2" y="T3"/>
              </a:cxn>
              <a:cxn ang="0">
                <a:pos x="T4" y="T5"/>
              </a:cxn>
              <a:cxn ang="0">
                <a:pos x="T6" y="T7"/>
              </a:cxn>
              <a:cxn ang="0">
                <a:pos x="T8" y="T9"/>
              </a:cxn>
            </a:cxnLst>
            <a:rect l="0" t="0" r="r" b="b"/>
            <a:pathLst>
              <a:path w="412" h="327">
                <a:moveTo>
                  <a:pt x="206" y="320"/>
                </a:moveTo>
                <a:cubicBezTo>
                  <a:pt x="276" y="320"/>
                  <a:pt x="345" y="322"/>
                  <a:pt x="412" y="327"/>
                </a:cubicBezTo>
                <a:cubicBezTo>
                  <a:pt x="363" y="188"/>
                  <a:pt x="291" y="74"/>
                  <a:pt x="206" y="0"/>
                </a:cubicBezTo>
                <a:cubicBezTo>
                  <a:pt x="121" y="74"/>
                  <a:pt x="49" y="188"/>
                  <a:pt x="0" y="327"/>
                </a:cubicBezTo>
                <a:cubicBezTo>
                  <a:pt x="67" y="322"/>
                  <a:pt x="136" y="320"/>
                  <a:pt x="206" y="320"/>
                </a:cubicBezTo>
                <a:close/>
              </a:path>
            </a:pathLst>
          </a:custGeom>
          <a:solidFill>
            <a:schemeClr val="accent2">
              <a:lumMod val="60000"/>
              <a:lumOff val="4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60" name="任意多边形 36"/>
          <p:cNvSpPr/>
          <p:nvPr>
            <p:custDataLst>
              <p:tags r:id="rId14"/>
            </p:custDataLst>
          </p:nvPr>
        </p:nvSpPr>
        <p:spPr bwMode="auto">
          <a:xfrm>
            <a:off x="6086901" y="604867"/>
            <a:ext cx="540032" cy="848192"/>
          </a:xfrm>
          <a:custGeom>
            <a:avLst/>
            <a:gdLst>
              <a:gd name="T0" fmla="*/ 0 w 208"/>
              <a:gd name="T1" fmla="*/ 1 h 327"/>
              <a:gd name="T2" fmla="*/ 0 w 208"/>
              <a:gd name="T3" fmla="*/ 320 h 327"/>
              <a:gd name="T4" fmla="*/ 2 w 208"/>
              <a:gd name="T5" fmla="*/ 320 h 327"/>
              <a:gd name="T6" fmla="*/ 208 w 208"/>
              <a:gd name="T7" fmla="*/ 327 h 327"/>
              <a:gd name="T8" fmla="*/ 2 w 208"/>
              <a:gd name="T9" fmla="*/ 0 h 327"/>
              <a:gd name="T10" fmla="*/ 0 w 208"/>
              <a:gd name="T11" fmla="*/ 1 h 327"/>
            </a:gdLst>
            <a:ahLst/>
            <a:cxnLst>
              <a:cxn ang="0">
                <a:pos x="T0" y="T1"/>
              </a:cxn>
              <a:cxn ang="0">
                <a:pos x="T2" y="T3"/>
              </a:cxn>
              <a:cxn ang="0">
                <a:pos x="T4" y="T5"/>
              </a:cxn>
              <a:cxn ang="0">
                <a:pos x="T6" y="T7"/>
              </a:cxn>
              <a:cxn ang="0">
                <a:pos x="T8" y="T9"/>
              </a:cxn>
              <a:cxn ang="0">
                <a:pos x="T10" y="T11"/>
              </a:cxn>
            </a:cxnLst>
            <a:rect l="0" t="0" r="r" b="b"/>
            <a:pathLst>
              <a:path w="208" h="327">
                <a:moveTo>
                  <a:pt x="0" y="1"/>
                </a:moveTo>
                <a:cubicBezTo>
                  <a:pt x="0" y="320"/>
                  <a:pt x="0" y="320"/>
                  <a:pt x="0" y="320"/>
                </a:cubicBezTo>
                <a:cubicBezTo>
                  <a:pt x="1" y="320"/>
                  <a:pt x="1" y="320"/>
                  <a:pt x="2" y="320"/>
                </a:cubicBezTo>
                <a:cubicBezTo>
                  <a:pt x="72" y="320"/>
                  <a:pt x="141" y="322"/>
                  <a:pt x="208" y="327"/>
                </a:cubicBezTo>
                <a:cubicBezTo>
                  <a:pt x="159" y="188"/>
                  <a:pt x="87" y="74"/>
                  <a:pt x="2" y="0"/>
                </a:cubicBezTo>
                <a:cubicBezTo>
                  <a:pt x="1" y="0"/>
                  <a:pt x="1" y="1"/>
                  <a:pt x="0" y="1"/>
                </a:cubicBezTo>
                <a:close/>
              </a:path>
            </a:pathLst>
          </a:custGeom>
          <a:solidFill>
            <a:schemeClr val="accent2"/>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61" name="任意多边形 37"/>
          <p:cNvSpPr/>
          <p:nvPr>
            <p:custDataLst>
              <p:tags r:id="rId15"/>
            </p:custDataLst>
          </p:nvPr>
        </p:nvSpPr>
        <p:spPr bwMode="auto">
          <a:xfrm>
            <a:off x="5935812" y="2922062"/>
            <a:ext cx="312650" cy="1670953"/>
          </a:xfrm>
          <a:custGeom>
            <a:avLst/>
            <a:gdLst>
              <a:gd name="T0" fmla="*/ 60 w 120"/>
              <a:gd name="T1" fmla="*/ 0 h 645"/>
              <a:gd name="T2" fmla="*/ 0 w 120"/>
              <a:gd name="T3" fmla="*/ 322 h 645"/>
              <a:gd name="T4" fmla="*/ 60 w 120"/>
              <a:gd name="T5" fmla="*/ 645 h 645"/>
              <a:gd name="T6" fmla="*/ 120 w 120"/>
              <a:gd name="T7" fmla="*/ 322 h 645"/>
              <a:gd name="T8" fmla="*/ 60 w 120"/>
              <a:gd name="T9" fmla="*/ 0 h 645"/>
            </a:gdLst>
            <a:ahLst/>
            <a:cxnLst>
              <a:cxn ang="0">
                <a:pos x="T0" y="T1"/>
              </a:cxn>
              <a:cxn ang="0">
                <a:pos x="T2" y="T3"/>
              </a:cxn>
              <a:cxn ang="0">
                <a:pos x="T4" y="T5"/>
              </a:cxn>
              <a:cxn ang="0">
                <a:pos x="T6" y="T7"/>
              </a:cxn>
              <a:cxn ang="0">
                <a:pos x="T8" y="T9"/>
              </a:cxn>
            </a:cxnLst>
            <a:rect l="0" t="0" r="r" b="b"/>
            <a:pathLst>
              <a:path w="120" h="645">
                <a:moveTo>
                  <a:pt x="60" y="0"/>
                </a:moveTo>
                <a:cubicBezTo>
                  <a:pt x="24" y="60"/>
                  <a:pt x="0" y="182"/>
                  <a:pt x="0" y="322"/>
                </a:cubicBezTo>
                <a:cubicBezTo>
                  <a:pt x="0" y="463"/>
                  <a:pt x="24" y="585"/>
                  <a:pt x="60" y="645"/>
                </a:cubicBezTo>
                <a:cubicBezTo>
                  <a:pt x="96" y="585"/>
                  <a:pt x="120" y="463"/>
                  <a:pt x="120" y="322"/>
                </a:cubicBezTo>
                <a:cubicBezTo>
                  <a:pt x="120" y="182"/>
                  <a:pt x="96" y="60"/>
                  <a:pt x="60" y="0"/>
                </a:cubicBezTo>
                <a:close/>
              </a:path>
            </a:pathLst>
          </a:custGeom>
          <a:solidFill>
            <a:schemeClr val="accent5">
              <a:lumMod val="60000"/>
              <a:lumOff val="4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62" name="任意多边形 38"/>
          <p:cNvSpPr/>
          <p:nvPr>
            <p:custDataLst>
              <p:tags r:id="rId16"/>
            </p:custDataLst>
          </p:nvPr>
        </p:nvSpPr>
        <p:spPr bwMode="auto">
          <a:xfrm>
            <a:off x="6086901" y="2922062"/>
            <a:ext cx="161561" cy="1670953"/>
          </a:xfrm>
          <a:custGeom>
            <a:avLst/>
            <a:gdLst>
              <a:gd name="T0" fmla="*/ 0 w 62"/>
              <a:gd name="T1" fmla="*/ 3 h 645"/>
              <a:gd name="T2" fmla="*/ 0 w 62"/>
              <a:gd name="T3" fmla="*/ 642 h 645"/>
              <a:gd name="T4" fmla="*/ 2 w 62"/>
              <a:gd name="T5" fmla="*/ 645 h 645"/>
              <a:gd name="T6" fmla="*/ 62 w 62"/>
              <a:gd name="T7" fmla="*/ 322 h 645"/>
              <a:gd name="T8" fmla="*/ 2 w 62"/>
              <a:gd name="T9" fmla="*/ 0 h 645"/>
              <a:gd name="T10" fmla="*/ 0 w 62"/>
              <a:gd name="T11" fmla="*/ 3 h 645"/>
            </a:gdLst>
            <a:ahLst/>
            <a:cxnLst>
              <a:cxn ang="0">
                <a:pos x="T0" y="T1"/>
              </a:cxn>
              <a:cxn ang="0">
                <a:pos x="T2" y="T3"/>
              </a:cxn>
              <a:cxn ang="0">
                <a:pos x="T4" y="T5"/>
              </a:cxn>
              <a:cxn ang="0">
                <a:pos x="T6" y="T7"/>
              </a:cxn>
              <a:cxn ang="0">
                <a:pos x="T8" y="T9"/>
              </a:cxn>
              <a:cxn ang="0">
                <a:pos x="T10" y="T11"/>
              </a:cxn>
            </a:cxnLst>
            <a:rect l="0" t="0" r="r" b="b"/>
            <a:pathLst>
              <a:path w="62" h="645">
                <a:moveTo>
                  <a:pt x="0" y="3"/>
                </a:moveTo>
                <a:cubicBezTo>
                  <a:pt x="0" y="642"/>
                  <a:pt x="0" y="642"/>
                  <a:pt x="0" y="642"/>
                </a:cubicBezTo>
                <a:cubicBezTo>
                  <a:pt x="1" y="643"/>
                  <a:pt x="1" y="644"/>
                  <a:pt x="2" y="645"/>
                </a:cubicBezTo>
                <a:cubicBezTo>
                  <a:pt x="38" y="585"/>
                  <a:pt x="62" y="463"/>
                  <a:pt x="62" y="322"/>
                </a:cubicBezTo>
                <a:cubicBezTo>
                  <a:pt x="62" y="182"/>
                  <a:pt x="38" y="60"/>
                  <a:pt x="2" y="0"/>
                </a:cubicBezTo>
                <a:cubicBezTo>
                  <a:pt x="1" y="1"/>
                  <a:pt x="1" y="2"/>
                  <a:pt x="0" y="3"/>
                </a:cubicBezTo>
                <a:close/>
              </a:path>
            </a:pathLst>
          </a:custGeom>
          <a:solidFill>
            <a:schemeClr val="accent5"/>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63" name="椭圆 62"/>
          <p:cNvSpPr/>
          <p:nvPr>
            <p:custDataLst>
              <p:tags r:id="rId17"/>
            </p:custDataLst>
          </p:nvPr>
        </p:nvSpPr>
        <p:spPr bwMode="auto">
          <a:xfrm>
            <a:off x="5684495" y="1800115"/>
            <a:ext cx="815283" cy="810794"/>
          </a:xfrm>
          <a:prstGeom prst="ellipse">
            <a:avLst/>
          </a:prstGeom>
          <a:solidFill>
            <a:schemeClr val="accent1">
              <a:lumMod val="60000"/>
              <a:lumOff val="4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64" name="椭圆 63"/>
          <p:cNvSpPr/>
          <p:nvPr>
            <p:custDataLst>
              <p:tags r:id="rId18"/>
            </p:custDataLst>
          </p:nvPr>
        </p:nvSpPr>
        <p:spPr bwMode="auto">
          <a:xfrm>
            <a:off x="5808658" y="1924276"/>
            <a:ext cx="566959" cy="56546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65" name="任意多边形 41"/>
          <p:cNvSpPr/>
          <p:nvPr>
            <p:custDataLst>
              <p:tags r:id="rId19"/>
            </p:custDataLst>
          </p:nvPr>
        </p:nvSpPr>
        <p:spPr bwMode="auto">
          <a:xfrm>
            <a:off x="6086901" y="1800115"/>
            <a:ext cx="412877" cy="810794"/>
          </a:xfrm>
          <a:custGeom>
            <a:avLst/>
            <a:gdLst>
              <a:gd name="T0" fmla="*/ 2 w 159"/>
              <a:gd name="T1" fmla="*/ 0 h 313"/>
              <a:gd name="T2" fmla="*/ 0 w 159"/>
              <a:gd name="T3" fmla="*/ 0 h 313"/>
              <a:gd name="T4" fmla="*/ 0 w 159"/>
              <a:gd name="T5" fmla="*/ 48 h 313"/>
              <a:gd name="T6" fmla="*/ 2 w 159"/>
              <a:gd name="T7" fmla="*/ 48 h 313"/>
              <a:gd name="T8" fmla="*/ 111 w 159"/>
              <a:gd name="T9" fmla="*/ 157 h 313"/>
              <a:gd name="T10" fmla="*/ 2 w 159"/>
              <a:gd name="T11" fmla="*/ 266 h 313"/>
              <a:gd name="T12" fmla="*/ 0 w 159"/>
              <a:gd name="T13" fmla="*/ 265 h 313"/>
              <a:gd name="T14" fmla="*/ 0 w 159"/>
              <a:gd name="T15" fmla="*/ 313 h 313"/>
              <a:gd name="T16" fmla="*/ 2 w 159"/>
              <a:gd name="T17" fmla="*/ 313 h 313"/>
              <a:gd name="T18" fmla="*/ 159 w 159"/>
              <a:gd name="T19" fmla="*/ 157 h 313"/>
              <a:gd name="T20" fmla="*/ 2 w 159"/>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313">
                <a:moveTo>
                  <a:pt x="2" y="0"/>
                </a:moveTo>
                <a:cubicBezTo>
                  <a:pt x="1" y="0"/>
                  <a:pt x="1" y="0"/>
                  <a:pt x="0" y="0"/>
                </a:cubicBezTo>
                <a:cubicBezTo>
                  <a:pt x="0" y="48"/>
                  <a:pt x="0" y="48"/>
                  <a:pt x="0" y="48"/>
                </a:cubicBezTo>
                <a:cubicBezTo>
                  <a:pt x="1" y="48"/>
                  <a:pt x="1" y="48"/>
                  <a:pt x="2" y="48"/>
                </a:cubicBezTo>
                <a:cubicBezTo>
                  <a:pt x="62" y="48"/>
                  <a:pt x="111" y="96"/>
                  <a:pt x="111" y="157"/>
                </a:cubicBezTo>
                <a:cubicBezTo>
                  <a:pt x="111" y="217"/>
                  <a:pt x="62" y="266"/>
                  <a:pt x="2" y="266"/>
                </a:cubicBezTo>
                <a:cubicBezTo>
                  <a:pt x="1" y="266"/>
                  <a:pt x="1" y="265"/>
                  <a:pt x="0" y="265"/>
                </a:cubicBezTo>
                <a:cubicBezTo>
                  <a:pt x="0" y="313"/>
                  <a:pt x="0" y="313"/>
                  <a:pt x="0" y="313"/>
                </a:cubicBezTo>
                <a:cubicBezTo>
                  <a:pt x="1" y="313"/>
                  <a:pt x="1" y="313"/>
                  <a:pt x="2" y="313"/>
                </a:cubicBezTo>
                <a:cubicBezTo>
                  <a:pt x="88" y="313"/>
                  <a:pt x="159" y="243"/>
                  <a:pt x="159" y="157"/>
                </a:cubicBezTo>
                <a:cubicBezTo>
                  <a:pt x="159" y="70"/>
                  <a:pt x="88" y="0"/>
                  <a:pt x="2" y="0"/>
                </a:cubicBezTo>
                <a:close/>
              </a:path>
            </a:pathLst>
          </a:custGeom>
          <a:solidFill>
            <a:schemeClr val="accent1"/>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sp>
        <p:nvSpPr>
          <p:cNvPr id="66" name="任意多边形 42"/>
          <p:cNvSpPr/>
          <p:nvPr>
            <p:custDataLst>
              <p:tags r:id="rId20"/>
            </p:custDataLst>
          </p:nvPr>
        </p:nvSpPr>
        <p:spPr bwMode="auto">
          <a:xfrm>
            <a:off x="6086901" y="1924276"/>
            <a:ext cx="288715" cy="565461"/>
          </a:xfrm>
          <a:custGeom>
            <a:avLst/>
            <a:gdLst>
              <a:gd name="T0" fmla="*/ 111 w 111"/>
              <a:gd name="T1" fmla="*/ 109 h 218"/>
              <a:gd name="T2" fmla="*/ 2 w 111"/>
              <a:gd name="T3" fmla="*/ 0 h 218"/>
              <a:gd name="T4" fmla="*/ 0 w 111"/>
              <a:gd name="T5" fmla="*/ 0 h 218"/>
              <a:gd name="T6" fmla="*/ 0 w 111"/>
              <a:gd name="T7" fmla="*/ 217 h 218"/>
              <a:gd name="T8" fmla="*/ 2 w 111"/>
              <a:gd name="T9" fmla="*/ 218 h 218"/>
              <a:gd name="T10" fmla="*/ 111 w 111"/>
              <a:gd name="T11" fmla="*/ 109 h 218"/>
            </a:gdLst>
            <a:ahLst/>
            <a:cxnLst>
              <a:cxn ang="0">
                <a:pos x="T0" y="T1"/>
              </a:cxn>
              <a:cxn ang="0">
                <a:pos x="T2" y="T3"/>
              </a:cxn>
              <a:cxn ang="0">
                <a:pos x="T4" y="T5"/>
              </a:cxn>
              <a:cxn ang="0">
                <a:pos x="T6" y="T7"/>
              </a:cxn>
              <a:cxn ang="0">
                <a:pos x="T8" y="T9"/>
              </a:cxn>
              <a:cxn ang="0">
                <a:pos x="T10" y="T11"/>
              </a:cxn>
            </a:cxnLst>
            <a:rect l="0" t="0" r="r" b="b"/>
            <a:pathLst>
              <a:path w="111" h="218">
                <a:moveTo>
                  <a:pt x="111" y="109"/>
                </a:moveTo>
                <a:cubicBezTo>
                  <a:pt x="111" y="48"/>
                  <a:pt x="62" y="0"/>
                  <a:pt x="2" y="0"/>
                </a:cubicBezTo>
                <a:cubicBezTo>
                  <a:pt x="1" y="0"/>
                  <a:pt x="1" y="0"/>
                  <a:pt x="0" y="0"/>
                </a:cubicBezTo>
                <a:cubicBezTo>
                  <a:pt x="0" y="217"/>
                  <a:pt x="0" y="217"/>
                  <a:pt x="0" y="217"/>
                </a:cubicBezTo>
                <a:cubicBezTo>
                  <a:pt x="1" y="217"/>
                  <a:pt x="1" y="218"/>
                  <a:pt x="2" y="218"/>
                </a:cubicBezTo>
                <a:cubicBezTo>
                  <a:pt x="62" y="218"/>
                  <a:pt x="111" y="169"/>
                  <a:pt x="111" y="109"/>
                </a:cubicBezTo>
                <a:close/>
              </a:path>
            </a:pathLst>
          </a:custGeom>
          <a:solidFill>
            <a:schemeClr val="accent1">
              <a:lumMod val="20000"/>
              <a:lumOff val="80000"/>
            </a:schemeClr>
          </a:solidFill>
          <a:ln>
            <a:noFill/>
          </a:ln>
        </p:spPr>
        <p:txBody>
          <a:bodyPr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sz="1800" b="0" i="0" u="none" strike="noStrike" kern="1200" cap="none" spc="0" normalizeH="0" baseline="0" noProof="0">
              <a:ln>
                <a:noFill/>
              </a:ln>
              <a:solidFill>
                <a:srgbClr val="3B3838"/>
              </a:solidFill>
              <a:effectLst/>
              <a:uLnTx/>
              <a:uFillTx/>
              <a:latin typeface="微软雅黑" panose="020B0503020204020204" charset="-122"/>
              <a:ea typeface="微软雅黑" panose="020B0503020204020204" charset="-122"/>
              <a:cs typeface="+mn-cs"/>
            </a:endParaRPr>
          </a:p>
        </p:txBody>
      </p:sp>
      <p:cxnSp>
        <p:nvCxnSpPr>
          <p:cNvPr id="67" name="直接连接符 66"/>
          <p:cNvCxnSpPr/>
          <p:nvPr>
            <p:custDataLst>
              <p:tags r:id="rId21"/>
            </p:custDataLst>
          </p:nvPr>
        </p:nvCxnSpPr>
        <p:spPr>
          <a:xfrm>
            <a:off x="6626933" y="1501499"/>
            <a:ext cx="1156204"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70" name="椭圆 69"/>
          <p:cNvSpPr/>
          <p:nvPr>
            <p:custDataLst>
              <p:tags r:id="rId22"/>
            </p:custDataLst>
          </p:nvPr>
        </p:nvSpPr>
        <p:spPr>
          <a:xfrm>
            <a:off x="7967748" y="1227907"/>
            <a:ext cx="583907" cy="583905"/>
          </a:xfrm>
          <a:prstGeom prst="ellipse">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lnSpcReduction="10000"/>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1" name="文本框 70"/>
          <p:cNvSpPr txBox="1"/>
          <p:nvPr>
            <p:custDataLst>
              <p:tags r:id="rId23"/>
            </p:custDataLst>
          </p:nvPr>
        </p:nvSpPr>
        <p:spPr>
          <a:xfrm>
            <a:off x="8760460" y="980440"/>
            <a:ext cx="2542540" cy="461645"/>
          </a:xfrm>
          <a:prstGeom prst="rect">
            <a:avLst/>
          </a:prstGeom>
          <a:noFill/>
        </p:spPr>
        <p:txBody>
          <a:bodyPr wrap="square" lIns="90000" tIns="46800" rIns="90000" bIns="0" anchor="ctr" anchorCtr="0"/>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300" normalizeH="0" baseline="0" noProof="0" dirty="0">
                <a:ln>
                  <a:noFill/>
                </a:ln>
                <a:solidFill>
                  <a:srgbClr val="3B3838"/>
                </a:solidFill>
                <a:effectLst/>
                <a:uLnTx/>
                <a:uFillTx/>
                <a:latin typeface="微软雅黑" panose="020B0503020204020204" charset="-122"/>
                <a:ea typeface="微软雅黑" panose="020B0503020204020204" charset="-122"/>
                <a:cs typeface="+mn-cs"/>
              </a:rPr>
              <a:t>有实力才有数据</a:t>
            </a:r>
          </a:p>
        </p:txBody>
      </p:sp>
      <p:sp>
        <p:nvSpPr>
          <p:cNvPr id="74" name="椭圆 73"/>
          <p:cNvSpPr/>
          <p:nvPr>
            <p:custDataLst>
              <p:tags r:id="rId24"/>
            </p:custDataLst>
          </p:nvPr>
        </p:nvSpPr>
        <p:spPr>
          <a:xfrm>
            <a:off x="3899797" y="869526"/>
            <a:ext cx="583907" cy="583905"/>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lnSpcReduction="10000"/>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5" name="文本框 74"/>
          <p:cNvSpPr txBox="1"/>
          <p:nvPr>
            <p:custDataLst>
              <p:tags r:id="rId25"/>
            </p:custDataLst>
          </p:nvPr>
        </p:nvSpPr>
        <p:spPr>
          <a:xfrm>
            <a:off x="1071245" y="622300"/>
            <a:ext cx="2619375" cy="461645"/>
          </a:xfrm>
          <a:prstGeom prst="rect">
            <a:avLst/>
          </a:prstGeom>
          <a:noFill/>
        </p:spPr>
        <p:txBody>
          <a:bodyPr wrap="square" lIns="90000" tIns="46800" rIns="90000" bIns="0" anchor="ctr" anchorCtr="0"/>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300" normalizeH="0" baseline="0" noProof="0" dirty="0">
                <a:ln>
                  <a:noFill/>
                </a:ln>
                <a:solidFill>
                  <a:srgbClr val="3B3838"/>
                </a:solidFill>
                <a:effectLst/>
                <a:uLnTx/>
                <a:uFillTx/>
                <a:latin typeface="微软雅黑" panose="020B0503020204020204" charset="-122"/>
                <a:ea typeface="微软雅黑" panose="020B0503020204020204" charset="-122"/>
                <a:cs typeface="+mn-cs"/>
              </a:rPr>
              <a:t>你知道红糖馒头吗？</a:t>
            </a:r>
          </a:p>
        </p:txBody>
      </p:sp>
      <p:sp>
        <p:nvSpPr>
          <p:cNvPr id="76" name="椭圆 75"/>
          <p:cNvSpPr/>
          <p:nvPr>
            <p:custDataLst>
              <p:tags r:id="rId26"/>
            </p:custDataLst>
          </p:nvPr>
        </p:nvSpPr>
        <p:spPr>
          <a:xfrm>
            <a:off x="3259477" y="2706118"/>
            <a:ext cx="583907" cy="583905"/>
          </a:xfrm>
          <a:prstGeom prst="ellipse">
            <a:avLst/>
          </a:prstGeom>
          <a:solidFill>
            <a:schemeClr val="accent3"/>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lnSpcReduction="10000"/>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7" name="文本框 76"/>
          <p:cNvSpPr txBox="1"/>
          <p:nvPr>
            <p:custDataLst>
              <p:tags r:id="rId27"/>
            </p:custDataLst>
          </p:nvPr>
        </p:nvSpPr>
        <p:spPr>
          <a:xfrm>
            <a:off x="1274834" y="2458925"/>
            <a:ext cx="1775637" cy="461665"/>
          </a:xfrm>
          <a:prstGeom prst="rect">
            <a:avLst/>
          </a:prstGeom>
          <a:noFill/>
        </p:spPr>
        <p:txBody>
          <a:bodyPr wrap="square" lIns="90000" tIns="46800" rIns="90000" bIns="0" anchor="ctr" anchorCtr="0"/>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300" normalizeH="0" baseline="0" noProof="0" dirty="0">
                <a:ln>
                  <a:noFill/>
                </a:ln>
                <a:solidFill>
                  <a:srgbClr val="3B3838"/>
                </a:solidFill>
                <a:effectLst/>
                <a:uLnTx/>
                <a:uFillTx/>
                <a:latin typeface="微软雅黑" panose="020B0503020204020204" charset="-122"/>
                <a:ea typeface="微软雅黑" panose="020B0503020204020204" charset="-122"/>
                <a:cs typeface="+mn-cs"/>
              </a:rPr>
              <a:t>接地气！</a:t>
            </a:r>
          </a:p>
        </p:txBody>
      </p:sp>
      <p:sp>
        <p:nvSpPr>
          <p:cNvPr id="78" name="文本框 77"/>
          <p:cNvSpPr txBox="1"/>
          <p:nvPr>
            <p:custDataLst>
              <p:tags r:id="rId28"/>
            </p:custDataLst>
          </p:nvPr>
        </p:nvSpPr>
        <p:spPr>
          <a:xfrm>
            <a:off x="3890014" y="871877"/>
            <a:ext cx="601426" cy="60769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01</a:t>
            </a:r>
          </a:p>
        </p:txBody>
      </p:sp>
      <p:sp>
        <p:nvSpPr>
          <p:cNvPr id="79" name="文本框 78"/>
          <p:cNvSpPr txBox="1"/>
          <p:nvPr>
            <p:custDataLst>
              <p:tags r:id="rId29"/>
            </p:custDataLst>
          </p:nvPr>
        </p:nvSpPr>
        <p:spPr>
          <a:xfrm>
            <a:off x="3242993" y="2704891"/>
            <a:ext cx="601426" cy="60769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03</a:t>
            </a:r>
          </a:p>
        </p:txBody>
      </p:sp>
      <p:sp>
        <p:nvSpPr>
          <p:cNvPr id="80" name="文本框 79"/>
          <p:cNvSpPr txBox="1"/>
          <p:nvPr>
            <p:custDataLst>
              <p:tags r:id="rId30"/>
            </p:custDataLst>
          </p:nvPr>
        </p:nvSpPr>
        <p:spPr>
          <a:xfrm>
            <a:off x="7950229" y="1233034"/>
            <a:ext cx="601426" cy="60769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02</a:t>
            </a:r>
          </a:p>
        </p:txBody>
      </p:sp>
      <p:sp>
        <p:nvSpPr>
          <p:cNvPr id="82" name="文本框 81"/>
          <p:cNvSpPr txBox="1"/>
          <p:nvPr>
            <p:custDataLst>
              <p:tags r:id="rId31"/>
            </p:custDataLst>
          </p:nvPr>
        </p:nvSpPr>
        <p:spPr>
          <a:xfrm>
            <a:off x="767715" y="1174115"/>
            <a:ext cx="2922905" cy="796925"/>
          </a:xfrm>
          <a:prstGeom prst="rect">
            <a:avLst/>
          </a:prstGeom>
          <a:noFill/>
        </p:spPr>
        <p:txBody>
          <a:bodyPr wrap="square" lIns="90000" tIns="0" rIns="90000" bIns="46800" rtlCol="0"/>
          <a:lstStyle>
            <a:defPPr>
              <a:defRPr lang="zh-CN"/>
            </a:defPPr>
            <a:lvl1pPr algn="r">
              <a:defRPr sz="1400"/>
            </a:lvl1p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6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mn-cs"/>
                <a:sym typeface="+mn-ea"/>
              </a:rPr>
              <a:t>一个创业时正上大学二年级的学生PK掉其他科技项目、文化项目，勇夺冠军，书写了“一个馒头”的传奇！</a:t>
            </a:r>
          </a:p>
        </p:txBody>
      </p:sp>
      <p:sp>
        <p:nvSpPr>
          <p:cNvPr id="83" name="文本框 82"/>
          <p:cNvSpPr txBox="1"/>
          <p:nvPr>
            <p:custDataLst>
              <p:tags r:id="rId32"/>
            </p:custDataLst>
          </p:nvPr>
        </p:nvSpPr>
        <p:spPr>
          <a:xfrm>
            <a:off x="120650" y="2984500"/>
            <a:ext cx="3221355" cy="1466850"/>
          </a:xfrm>
          <a:prstGeom prst="rect">
            <a:avLst/>
          </a:prstGeom>
          <a:noFill/>
        </p:spPr>
        <p:txBody>
          <a:bodyPr wrap="square" lIns="90000" tIns="0" rIns="90000" bIns="46800" rtlCol="0"/>
          <a:lstStyle>
            <a:defPPr>
              <a:defRPr lang="zh-CN"/>
            </a:defPPr>
            <a:lvl1pPr algn="r">
              <a:defRPr sz="1400"/>
            </a:lvl1p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6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mn-cs"/>
              </a:rPr>
              <a:t>这个金奖拿得让人深思，给人启示：小项目也可以成就大事业！创新不一定要高科技，只要它是“接地气”的创新，有益民生的创业，生活的土壤就能让这个创新的种子生根发芽，长成蓬蓬勃勃的参天大树。</a:t>
            </a:r>
          </a:p>
        </p:txBody>
      </p:sp>
      <p:sp>
        <p:nvSpPr>
          <p:cNvPr id="84" name="文本框 83"/>
          <p:cNvSpPr txBox="1"/>
          <p:nvPr>
            <p:custDataLst>
              <p:tags r:id="rId33"/>
            </p:custDataLst>
          </p:nvPr>
        </p:nvSpPr>
        <p:spPr>
          <a:xfrm>
            <a:off x="8760460" y="1525905"/>
            <a:ext cx="3215005" cy="3585210"/>
          </a:xfrm>
          <a:prstGeom prst="rect">
            <a:avLst/>
          </a:prstGeom>
          <a:noFill/>
        </p:spPr>
        <p:txBody>
          <a:bodyPr wrap="square" lIns="90000" tIns="0" rIns="90000" bIns="46800" rtlCol="0"/>
          <a:lstStyle>
            <a:defPPr>
              <a:defRPr lang="zh-CN"/>
            </a:defPPr>
            <a:lvl1pPr algn="r">
              <a:defRPr sz="1400"/>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6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mn-cs"/>
              </a:rPr>
              <a:t>据项目资料介绍，“罗小馒红糖馒头”2015年11月成立至今，在云南已经拥有136家门店，为社会提供了1312个就业岗位。以每个门店每天销售1200~1500个馒头来算，一天就能制作195000个馒头；以每个馒头1.5元算，所有门店每天的营业额能达到292500元！</a:t>
            </a:r>
          </a:p>
        </p:txBody>
      </p:sp>
      <p:sp>
        <p:nvSpPr>
          <p:cNvPr id="87" name="文本框 86"/>
          <p:cNvSpPr txBox="1"/>
          <p:nvPr>
            <p:custDataLst>
              <p:tags r:id="rId34"/>
            </p:custDataLst>
          </p:nvPr>
        </p:nvSpPr>
        <p:spPr>
          <a:xfrm>
            <a:off x="3021751" y="5528310"/>
            <a:ext cx="5828121" cy="707390"/>
          </a:xfrm>
          <a:prstGeom prst="rect">
            <a:avLst/>
          </a:prstGeom>
        </p:spPr>
        <p:txBody>
          <a:bodyPr wrap="square" lIns="90000" tIns="46800" rIns="90000" bIns="46800" anchor="ctr" anchorCtr="0">
            <a:noAutofit/>
          </a:bodyPr>
          <a:lstStyle>
            <a:defPPr>
              <a:defRPr lang="zh-CN"/>
            </a:defPPr>
            <a:lvl1pPr algn="r">
              <a:lnSpc>
                <a:spcPct val="130000"/>
              </a:lnSpc>
              <a:defRPr sz="1600"/>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mn-cs"/>
              </a:rPr>
              <a:t>馒头惊艳的启示：</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150" normalizeH="0" baseline="0" noProof="0" dirty="0">
                <a:ln>
                  <a:noFill/>
                </a:ln>
                <a:solidFill>
                  <a:srgbClr val="3B3838"/>
                </a:solidFill>
                <a:effectLst/>
                <a:uLnTx/>
                <a:uFillTx/>
                <a:latin typeface="微软雅黑" panose="020B0503020204020204" charset="-122"/>
                <a:ea typeface="微软雅黑" panose="020B0503020204020204" charset="-122"/>
                <a:cs typeface="+mn-cs"/>
              </a:rPr>
              <a:t>创业机会不一定局限于高科技</a:t>
            </a:r>
          </a:p>
        </p:txBody>
      </p:sp>
      <p:pic>
        <p:nvPicPr>
          <p:cNvPr id="2" name="图片 1"/>
          <p:cNvPicPr>
            <a:picLocks noChangeAspect="1"/>
          </p:cNvPicPr>
          <p:nvPr/>
        </p:nvPicPr>
        <p:blipFill>
          <a:blip r:embed="rId37"/>
          <a:stretch>
            <a:fillRect/>
          </a:stretch>
        </p:blipFill>
        <p:spPr>
          <a:xfrm>
            <a:off x="8735060" y="4592955"/>
            <a:ext cx="3240530" cy="1800013"/>
          </a:xfrm>
          <a:prstGeom prst="rect">
            <a:avLst/>
          </a:prstGeom>
        </p:spPr>
      </p:pic>
      <p:pic>
        <p:nvPicPr>
          <p:cNvPr id="3" name="图片 2"/>
          <p:cNvPicPr>
            <a:picLocks noChangeAspect="1"/>
          </p:cNvPicPr>
          <p:nvPr/>
        </p:nvPicPr>
        <p:blipFill>
          <a:blip r:embed="rId38"/>
          <a:stretch>
            <a:fillRect/>
          </a:stretch>
        </p:blipFill>
        <p:spPr>
          <a:xfrm>
            <a:off x="1071245" y="5160645"/>
            <a:ext cx="2094561" cy="1440011"/>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682942" y="591502"/>
            <a:ext cx="10826115" cy="5674995"/>
          </a:xfrm>
          <a:prstGeom prst="rect">
            <a:avLst/>
          </a:prstGeom>
        </p:spPr>
      </p:pic>
      <p:sp>
        <p:nvSpPr>
          <p:cNvPr id="3" name="矩形 2"/>
          <p:cNvSpPr/>
          <p:nvPr>
            <p:custDataLst>
              <p:tags r:id="rId2"/>
            </p:custDataLst>
          </p:nvPr>
        </p:nvSpPr>
        <p:spPr>
          <a:xfrm>
            <a:off x="0" y="356235"/>
            <a:ext cx="106680" cy="1082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endParaRPr>
          </a:p>
        </p:txBody>
      </p:sp>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4643011" y="827918"/>
            <a:ext cx="1097768" cy="869778"/>
          </a:xfrm>
          <a:prstGeom prst="rect">
            <a:avLst/>
          </a:prstGeom>
          <a:noFill/>
          <a:ln w="12700" cap="flat" cmpd="sng" algn="ctr">
            <a:no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a:ea typeface="微软雅黑"/>
                <a:cs typeface="+mn-cs"/>
              </a:rPr>
              <a:t>T</a:t>
            </a:r>
            <a:endParaRPr kumimoji="0" lang="zh-CN" altLang="en-US" sz="32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5" name="矩形 14"/>
          <p:cNvSpPr/>
          <p:nvPr>
            <p:custDataLst>
              <p:tags r:id="rId3"/>
            </p:custDataLst>
          </p:nvPr>
        </p:nvSpPr>
        <p:spPr>
          <a:xfrm>
            <a:off x="1116404" y="1865912"/>
            <a:ext cx="8949919" cy="2761615"/>
          </a:xfrm>
          <a:prstGeom prst="rect">
            <a:avLst/>
          </a:prstGeom>
          <a:noFill/>
          <a:ln w="12700" cap="flat" cmpd="sng" algn="ctr">
            <a:noFill/>
            <a:prstDash val="solid"/>
            <a:miter lim="800000"/>
          </a:ln>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B3838"/>
                </a:solidFill>
                <a:effectLst/>
                <a:uLnTx/>
                <a:uFillTx/>
                <a:latin typeface="+mn-ea"/>
                <a:cs typeface="+mn-cs"/>
              </a:rPr>
              <a:t>(</a:t>
            </a:r>
            <a:r>
              <a:rPr kumimoji="0" lang="zh-CN" altLang="en-US" sz="3200" b="0" i="0" u="none" strike="noStrike" kern="1200" cap="none" spc="0" normalizeH="0" baseline="0" noProof="0" dirty="0">
                <a:ln>
                  <a:noFill/>
                </a:ln>
                <a:solidFill>
                  <a:srgbClr val="3B3838"/>
                </a:solidFill>
                <a:effectLst/>
                <a:uLnTx/>
                <a:uFillTx/>
                <a:latin typeface="+mn-ea"/>
                <a:cs typeface="+mn-cs"/>
              </a:rPr>
              <a:t>例如</a:t>
            </a:r>
            <a:r>
              <a:rPr kumimoji="0" lang="en-US" altLang="zh-CN" sz="3200" b="0" i="0" u="none" strike="noStrike" kern="1200" cap="none" spc="0" normalizeH="0" baseline="0" noProof="0" dirty="0">
                <a:ln>
                  <a:noFill/>
                </a:ln>
                <a:solidFill>
                  <a:srgbClr val="3B3838"/>
                </a:solidFill>
                <a:effectLst/>
                <a:uLnTx/>
                <a:uFillTx/>
                <a:latin typeface="+mn-ea"/>
                <a:cs typeface="+mn-cs"/>
              </a:rPr>
              <a:t>:</a:t>
            </a:r>
            <a:r>
              <a:rPr kumimoji="0" lang="zh-CN" altLang="en-US" sz="3200" b="0" i="0" u="none" strike="noStrike" kern="1200" cap="none" spc="0" normalizeH="0" baseline="0" noProof="0" dirty="0">
                <a:ln>
                  <a:noFill/>
                </a:ln>
                <a:solidFill>
                  <a:srgbClr val="3B3838"/>
                </a:solidFill>
                <a:effectLst/>
                <a:uLnTx/>
                <a:uFillTx/>
                <a:latin typeface="+mn-ea"/>
                <a:cs typeface="+mn-cs"/>
              </a:rPr>
              <a:t>小米电视</a:t>
            </a:r>
            <a:r>
              <a:rPr kumimoji="0" lang="en-US" altLang="zh-CN" sz="3200" b="0" i="0" u="none" strike="noStrike" kern="1200" cap="none" spc="0" normalizeH="0" baseline="0" noProof="0" dirty="0">
                <a:ln>
                  <a:noFill/>
                </a:ln>
                <a:solidFill>
                  <a:srgbClr val="3B3838"/>
                </a:solidFill>
                <a:effectLst/>
                <a:uLnTx/>
                <a:uFillTx/>
                <a:latin typeface="+mn-ea"/>
                <a:cs typeface="+mn-cs"/>
              </a:rPr>
              <a:t>:</a:t>
            </a:r>
            <a:r>
              <a:rPr kumimoji="0" lang="zh-CN" altLang="en-US" sz="3200" b="0" i="0" u="none" strike="noStrike" kern="1200" cap="none" spc="0" normalizeH="0" baseline="0" noProof="0" dirty="0">
                <a:ln>
                  <a:noFill/>
                </a:ln>
                <a:solidFill>
                  <a:srgbClr val="3B3838"/>
                </a:solidFill>
                <a:effectLst/>
                <a:uLnTx/>
                <a:uFillTx/>
                <a:latin typeface="+mn-ea"/>
                <a:cs typeface="+mn-cs"/>
              </a:rPr>
              <a:t>打造年轻人的第一台互联网电视</a:t>
            </a:r>
            <a:r>
              <a:rPr kumimoji="0" lang="en-US" altLang="zh-CN" sz="3200" b="0" i="0" u="none" strike="noStrike" kern="1200" cap="none" spc="0" normalizeH="0" baseline="0" noProof="0" dirty="0">
                <a:ln>
                  <a:noFill/>
                </a:ln>
                <a:solidFill>
                  <a:srgbClr val="3B3838"/>
                </a:solidFill>
                <a:effectLst/>
                <a:uLnTx/>
                <a:uFillTx/>
                <a:latin typeface="+mn-ea"/>
                <a:cs typeface="+mn-cs"/>
              </a:rPr>
              <a:t>)</a:t>
            </a:r>
            <a:endParaRPr kumimoji="0" lang="zh-CN" altLang="en-US" sz="3200" b="0" i="0" u="none" strike="noStrike" kern="1200" cap="none" spc="0" normalizeH="0" baseline="0" noProof="0" dirty="0">
              <a:ln>
                <a:noFill/>
              </a:ln>
              <a:solidFill>
                <a:srgbClr val="3B3838"/>
              </a:solidFill>
              <a:effectLst/>
              <a:uLnTx/>
              <a:uFillTx/>
              <a:latin typeface="+mn-ea"/>
              <a:cs typeface="+mn-cs"/>
            </a:endParaRPr>
          </a:p>
        </p:txBody>
      </p:sp>
      <p:sp>
        <p:nvSpPr>
          <p:cNvPr id="18" name="矩形 17"/>
          <p:cNvSpPr/>
          <p:nvPr>
            <p:custDataLst>
              <p:tags r:id="rId4"/>
            </p:custDataLst>
          </p:nvPr>
        </p:nvSpPr>
        <p:spPr>
          <a:xfrm>
            <a:off x="5385512" y="628168"/>
            <a:ext cx="2063258" cy="506659"/>
          </a:xfrm>
          <a:prstGeom prst="rect">
            <a:avLst/>
          </a:prstGeom>
          <a:no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FFFFFF"/>
                </a:solidFill>
                <a:effectLst/>
                <a:uLnTx/>
                <a:uFillTx/>
                <a:latin typeface="Calibri Light" panose="020F0302020204030204" charset="0"/>
                <a:ea typeface="宋体" panose="02010600030101010101" pitchFamily="2" charset="-122"/>
                <a:cs typeface="+mn-ea"/>
              </a:rPr>
              <a:t>威胁</a:t>
            </a:r>
          </a:p>
        </p:txBody>
      </p:sp>
      <p:sp>
        <p:nvSpPr>
          <p:cNvPr id="19" name="矩形 18"/>
          <p:cNvSpPr/>
          <p:nvPr>
            <p:custDataLst>
              <p:tags r:id="rId5"/>
            </p:custDataLst>
          </p:nvPr>
        </p:nvSpPr>
        <p:spPr>
          <a:xfrm>
            <a:off x="5591364" y="1054764"/>
            <a:ext cx="1802908" cy="811148"/>
          </a:xfrm>
          <a:prstGeom prst="rect">
            <a:avLst/>
          </a:prstGeom>
          <a:no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Arial"/>
                <a:ea typeface="微软雅黑"/>
                <a:cs typeface="+mn-cs"/>
              </a:rPr>
              <a:t>同类产品竞争</a:t>
            </a:r>
          </a:p>
        </p:txBody>
      </p:sp>
      <p:sp>
        <p:nvSpPr>
          <p:cNvPr id="27" name="文本框 26">
            <a:extLst>
              <a:ext uri="{FF2B5EF4-FFF2-40B4-BE49-F238E27FC236}">
                <a16:creationId xmlns:a16="http://schemas.microsoft.com/office/drawing/2014/main" id="{DC1B12F7-5A76-4748-99BA-E26F71986561}"/>
              </a:ext>
            </a:extLst>
          </p:cNvPr>
          <p:cNvSpPr txBox="1"/>
          <p:nvPr>
            <p:custDataLst>
              <p:tags r:id="rId6"/>
            </p:custDataLst>
          </p:nvPr>
        </p:nvSpPr>
        <p:spPr>
          <a:xfrm>
            <a:off x="2580507" y="2193642"/>
            <a:ext cx="6320544" cy="869777"/>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3600" dirty="0">
                <a:solidFill>
                  <a:srgbClr val="C00000"/>
                </a:solidFill>
                <a:effectLst>
                  <a:outerShdw blurRad="38100" dist="25400" dir="5400000" algn="ctr" rotWithShape="0">
                    <a:srgbClr val="6E747A">
                      <a:alpha val="43000"/>
                    </a:srgbClr>
                  </a:outerShdw>
                </a:effectLst>
                <a:sym typeface="+mn-ea"/>
              </a:rPr>
              <a:t>项目名称</a:t>
            </a:r>
            <a:r>
              <a:rPr kumimoji="0" lang="zh-CN" altLang="en-US" sz="3600" b="0" i="0" u="none" strike="noStrike" kern="1200" cap="none" spc="200" normalizeH="0" baseline="0" noProof="0" dirty="0">
                <a:ln>
                  <a:noFill/>
                </a:ln>
                <a:solidFill>
                  <a:srgbClr val="C000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sym typeface="+mn-ea"/>
              </a:rPr>
              <a:t>：一句话的描述</a:t>
            </a:r>
            <a:endParaRPr kumimoji="0" lang="zh-CN" altLang="en-US" sz="3600" b="1" i="0" u="none" strike="noStrike" kern="1200" cap="none" spc="2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sym typeface="微软雅黑" panose="020B0503020204020204" charset="-122"/>
            </a:endParaRPr>
          </a:p>
        </p:txBody>
      </p:sp>
    </p:spTree>
    <p:custDataLst>
      <p:tags r:id="rId1"/>
    </p:custDataLst>
    <p:extLst>
      <p:ext uri="{BB962C8B-B14F-4D97-AF65-F5344CB8AC3E}">
        <p14:creationId xmlns:p14="http://schemas.microsoft.com/office/powerpoint/2010/main" val="110506777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46186" y="1692170"/>
            <a:ext cx="2171334" cy="3770263"/>
          </a:xfrm>
          <a:prstGeom prst="rect">
            <a:avLst/>
          </a:prstGeom>
          <a:noFill/>
        </p:spPr>
        <p:txBody>
          <a:bodyPr wrap="square" lIns="90000" tIns="46800" rIns="90000" bIns="468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FFFF"/>
                </a:solidFill>
                <a:latin typeface="Arial"/>
                <a:ea typeface="微软雅黑"/>
              </a:rPr>
              <a:t>1</a:t>
            </a:r>
            <a:endParaRPr kumimoji="0" lang="en-US" altLang="zh-CN" sz="23900" b="1"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标题 3"/>
          <p:cNvSpPr>
            <a:spLocks noGrp="1"/>
          </p:cNvSpPr>
          <p:nvPr>
            <p:ph type="title"/>
            <p:custDataLst>
              <p:tags r:id="rId3"/>
            </p:custDataLst>
          </p:nvPr>
        </p:nvSpPr>
        <p:spPr>
          <a:xfrm>
            <a:off x="3839210" y="3054122"/>
            <a:ext cx="7941310" cy="1200150"/>
          </a:xfrm>
        </p:spPr>
        <p:txBody>
          <a:bodyPr>
            <a:normAutofit fontScale="90000"/>
          </a:bodyPr>
          <a:lstStyle/>
          <a:p>
            <a:r>
              <a:rPr lang="zh-CN" altLang="en-US" dirty="0">
                <a:solidFill>
                  <a:schemeClr val="bg1"/>
                </a:solidFill>
                <a:sym typeface="Arial" panose="020B0604020202020204" pitchFamily="34" charset="0"/>
              </a:rPr>
              <a:t>项目概况</a:t>
            </a:r>
            <a:br>
              <a:rPr lang="en-US" altLang="zh-CN" dirty="0">
                <a:solidFill>
                  <a:schemeClr val="bg1"/>
                </a:solidFill>
                <a:sym typeface="Arial" panose="020B0604020202020204" pitchFamily="34" charset="0"/>
              </a:rPr>
            </a:br>
            <a:endParaRPr lang="zh-CN" altLang="en-US" dirty="0">
              <a:effectLst/>
            </a:endParaRPr>
          </a:p>
        </p:txBody>
      </p:sp>
      <p:sp>
        <p:nvSpPr>
          <p:cNvPr id="3" name="文本占位符 2"/>
          <p:cNvSpPr>
            <a:spLocks noGrp="1"/>
          </p:cNvSpPr>
          <p:nvPr>
            <p:ph type="body" idx="1"/>
            <p:custDataLst>
              <p:tags r:id="rId4"/>
            </p:custDataLst>
          </p:nvPr>
        </p:nvSpPr>
        <p:spPr/>
        <p:txBody>
          <a:bodyPr>
            <a:normAutofit/>
          </a:bodyPr>
          <a:lstStyle/>
          <a:p>
            <a:r>
              <a:rPr lang="zh-CN" altLang="en-US" dirty="0"/>
              <a:t>项目简介</a:t>
            </a:r>
            <a:r>
              <a:rPr lang="en-US" altLang="zh-CN" dirty="0"/>
              <a:t>+</a:t>
            </a:r>
            <a:r>
              <a:rPr lang="zh-CN" altLang="en-US" dirty="0"/>
              <a:t>项目意义</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Rectangle 1"/>
          <p:cNvSpPr/>
          <p:nvPr>
            <p:custDataLst>
              <p:tags r:id="rId2"/>
            </p:custDataLst>
          </p:nvPr>
        </p:nvSpPr>
        <p:spPr>
          <a:xfrm>
            <a:off x="0" y="1409700"/>
            <a:ext cx="10072370" cy="4039236"/>
          </a:xfrm>
          <a:prstGeom prst="rect">
            <a:avLst/>
          </a:prstGeom>
          <a:solidFill>
            <a:schemeClr val="accent1"/>
          </a:solidFill>
          <a:ln w="12700">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413" name="image4.png" descr="image4.png"/>
          <p:cNvPicPr>
            <a:picLocks noChangeAspect="1"/>
          </p:cNvPicPr>
          <p:nvPr>
            <p:custDataLst>
              <p:tags r:id="rId3"/>
            </p:custDataLst>
          </p:nvPr>
        </p:nvPicPr>
        <p:blipFill>
          <a:blip r:embed="rId46"/>
          <a:stretch>
            <a:fillRect/>
          </a:stretch>
        </p:blipFill>
        <p:spPr>
          <a:xfrm>
            <a:off x="7118985" y="1409065"/>
            <a:ext cx="5042535" cy="5368925"/>
          </a:xfrm>
          <a:prstGeom prst="rect">
            <a:avLst/>
          </a:prstGeom>
          <a:ln w="12700">
            <a:miter lim="400000"/>
            <a:headEnd/>
            <a:tailEnd/>
          </a:ln>
        </p:spPr>
      </p:pic>
      <p:sp>
        <p:nvSpPr>
          <p:cNvPr id="9" name="文本框 8"/>
          <p:cNvSpPr txBox="1"/>
          <p:nvPr>
            <p:custDataLst>
              <p:tags r:id="rId4"/>
            </p:custDataLst>
          </p:nvPr>
        </p:nvSpPr>
        <p:spPr>
          <a:xfrm>
            <a:off x="673100" y="586105"/>
            <a:ext cx="3632200" cy="629920"/>
          </a:xfrm>
          <a:prstGeom prst="rect">
            <a:avLst/>
          </a:prstGeom>
          <a:noFill/>
        </p:spPr>
        <p:txBody>
          <a:bodyPr wrap="none" lIns="101600" tIns="38100" rIns="63500" bIns="381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a:ln>
                  <a:noFill/>
                </a:ln>
                <a:solidFill>
                  <a:srgbClr val="3B3838"/>
                </a:solidFill>
                <a:effectLst>
                  <a:outerShdw blurRad="38100" dist="25400" dir="5400000" algn="ctr" rotWithShape="0">
                    <a:srgbClr val="6E747A">
                      <a:alpha val="43000"/>
                    </a:srgbClr>
                  </a:outerShdw>
                </a:effectLst>
                <a:uLnTx/>
                <a:uFillTx/>
                <a:latin typeface="Arial"/>
                <a:ea typeface="微软雅黑"/>
                <a:cs typeface="+mn-cs"/>
                <a:sym typeface="+mn-ea"/>
              </a:rPr>
              <a:t>一、执行概要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3B3838"/>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charset="-122"/>
              <a:cs typeface="+mn-cs"/>
              <a:sym typeface="+mn-ea"/>
            </a:endParaRPr>
          </a:p>
        </p:txBody>
      </p:sp>
      <p:sp>
        <p:nvSpPr>
          <p:cNvPr id="14" name="文本框 13"/>
          <p:cNvSpPr txBox="1"/>
          <p:nvPr>
            <p:custDataLst>
              <p:tags r:id="rId5"/>
            </p:custDataLst>
          </p:nvPr>
        </p:nvSpPr>
        <p:spPr>
          <a:xfrm>
            <a:off x="0" y="1597660"/>
            <a:ext cx="7067550" cy="493522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171450" marR="0" lvl="0" indent="-171450" algn="just" defTabSz="914400" rtl="0" eaLnBrk="1" fontAlgn="auto" latinLnBrk="0" hangingPunct="1">
              <a:lnSpc>
                <a:spcPct val="85000"/>
              </a:lnSpc>
              <a:spcBef>
                <a:spcPts val="0"/>
              </a:spcBef>
              <a:spcAft>
                <a:spcPts val="1000"/>
              </a:spcAft>
              <a:buClrTx/>
              <a:buSzPct val="120000"/>
              <a:buFont typeface="Wingdings" panose="05000000000000000000" pitchFamily="2" charset="2"/>
              <a:buChar char="Ø"/>
              <a:tabLst/>
              <a:defRPr/>
            </a:pPr>
            <a:r>
              <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1. 用一句话来清晰地描述你的商业模式 -- 即你的产品或服务；</a:t>
            </a:r>
            <a:endPar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a:p>
            <a:pPr marL="171450" marR="0" lvl="0" indent="-171450" algn="just" defTabSz="914400" rtl="0" eaLnBrk="1" fontAlgn="auto" latinLnBrk="0" hangingPunct="1">
              <a:lnSpc>
                <a:spcPct val="85000"/>
              </a:lnSpc>
              <a:spcBef>
                <a:spcPts val="0"/>
              </a:spcBef>
              <a:spcAft>
                <a:spcPts val="1000"/>
              </a:spcAft>
              <a:buClrTx/>
              <a:buSzPct val="120000"/>
              <a:buFont typeface="Wingdings" panose="05000000000000000000" pitchFamily="2" charset="2"/>
              <a:buChar char="Ø"/>
              <a:tabLst/>
              <a:defRPr/>
            </a:pPr>
            <a:r>
              <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2. 用一句话来明确表述为什么你的创新及时解决了用户的问题，填补了市场的空缺</a:t>
            </a:r>
            <a:endPar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a:p>
            <a:pPr marL="171450" marR="0" lvl="0" indent="-171450" algn="just" defTabSz="914400" rtl="0" eaLnBrk="1" fontAlgn="auto" latinLnBrk="0" hangingPunct="1">
              <a:lnSpc>
                <a:spcPct val="85000"/>
              </a:lnSpc>
              <a:spcBef>
                <a:spcPts val="0"/>
              </a:spcBef>
              <a:spcAft>
                <a:spcPts val="1000"/>
              </a:spcAft>
              <a:buClrTx/>
              <a:buSzPct val="120000"/>
              <a:buFont typeface="Wingdings" panose="05000000000000000000" pitchFamily="2" charset="2"/>
              <a:buChar char="Ø"/>
              <a:tabLst/>
              <a:defRPr/>
            </a:pPr>
            <a:r>
              <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3. 用一句话（包括具体数字）来描述巨大的市场规模和潜在的远景</a:t>
            </a:r>
            <a:endPar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a:p>
            <a:pPr marL="171450" marR="0" lvl="0" indent="-171450" algn="just" defTabSz="914400" rtl="0" eaLnBrk="1" fontAlgn="auto" latinLnBrk="0" hangingPunct="1">
              <a:lnSpc>
                <a:spcPct val="85000"/>
              </a:lnSpc>
              <a:spcBef>
                <a:spcPts val="0"/>
              </a:spcBef>
              <a:spcAft>
                <a:spcPts val="1000"/>
              </a:spcAft>
              <a:buClrTx/>
              <a:buSzPct val="120000"/>
              <a:buFont typeface="Wingdings" panose="05000000000000000000" pitchFamily="2" charset="2"/>
              <a:buChar char="Ø"/>
              <a:tabLst/>
              <a:defRPr/>
            </a:pPr>
            <a:r>
              <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4. 用一句话来概括你的竞争优势</a:t>
            </a:r>
            <a:endPar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a:p>
            <a:pPr marL="171450" marR="0" lvl="0" indent="-171450" algn="just" defTabSz="914400" rtl="0" eaLnBrk="1" fontAlgn="auto" latinLnBrk="0" hangingPunct="1">
              <a:lnSpc>
                <a:spcPct val="85000"/>
              </a:lnSpc>
              <a:spcBef>
                <a:spcPts val="0"/>
              </a:spcBef>
              <a:spcAft>
                <a:spcPts val="1000"/>
              </a:spcAft>
              <a:buClrTx/>
              <a:buSzPct val="120000"/>
              <a:buFont typeface="Wingdings" panose="05000000000000000000" pitchFamily="2" charset="2"/>
              <a:buChar char="Ø"/>
              <a:tabLst/>
              <a:defRPr/>
            </a:pPr>
            <a:r>
              <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5. 用一句话来形容你和你的团队是一个“梦幻组合”</a:t>
            </a:r>
            <a:endPar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a:p>
            <a:pPr marR="0" lvl="0" algn="just" defTabSz="914400" rtl="0" eaLnBrk="1" fontAlgn="auto" latinLnBrk="0" hangingPunct="1">
              <a:lnSpc>
                <a:spcPct val="85000"/>
              </a:lnSpc>
              <a:spcBef>
                <a:spcPts val="0"/>
              </a:spcBef>
              <a:spcAft>
                <a:spcPts val="1000"/>
              </a:spcAft>
              <a:buClrTx/>
              <a:buSzPct val="120000"/>
              <a:tabLst/>
              <a:defRPr/>
            </a:pPr>
            <a:endParaRPr kumimoji="0" lang="zh-CN" altLang="en-US" sz="2000" b="0"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C:\Users\Administrator\Desktop\u=1694245766,3435591456&amp;fm=11&amp;gp=0.jpgu=1694245766,3435591456&amp;fm=11&amp;gp=0"/>
          <p:cNvPicPr>
            <a:picLocks noChangeAspect="1"/>
          </p:cNvPicPr>
          <p:nvPr>
            <p:custDataLst>
              <p:tags r:id="rId6"/>
            </p:custDataLst>
          </p:nvPr>
        </p:nvPicPr>
        <p:blipFill>
          <a:blip r:embed="rId47"/>
          <a:srcRect/>
          <a:stretch>
            <a:fillRect/>
          </a:stretch>
        </p:blipFill>
        <p:spPr>
          <a:xfrm>
            <a:off x="7283450" y="1487805"/>
            <a:ext cx="4750091" cy="3240024"/>
          </a:xfrm>
          <a:prstGeom prst="rect">
            <a:avLst/>
          </a:prstGeom>
        </p:spPr>
      </p:pic>
      <p:grpSp>
        <p:nvGrpSpPr>
          <p:cNvPr id="3" name="组合 2"/>
          <p:cNvGrpSpPr/>
          <p:nvPr>
            <p:custDataLst>
              <p:tags r:id="rId7"/>
            </p:custDataLst>
          </p:nvPr>
        </p:nvGrpSpPr>
        <p:grpSpPr>
          <a:xfrm>
            <a:off x="7957185" y="1411605"/>
            <a:ext cx="3890645" cy="4945380"/>
            <a:chOff x="7247890" y="1082040"/>
            <a:chExt cx="4316095" cy="5492750"/>
          </a:xfrm>
        </p:grpSpPr>
        <p:pic>
          <p:nvPicPr>
            <p:cNvPr id="12" name="图片 11"/>
            <p:cNvPicPr>
              <a:picLocks noChangeAspect="1"/>
            </p:cNvPicPr>
            <p:nvPr>
              <p:custDataLst>
                <p:tags r:id="rId8"/>
              </p:custDataLst>
            </p:nvPr>
          </p:nvPicPr>
          <p:blipFill>
            <a:blip r:embed="rId48">
              <a:extLst>
                <a:ext uri="{28A0092B-C50C-407E-A947-70E740481C1C}">
                  <a14:useLocalDpi xmlns:a14="http://schemas.microsoft.com/office/drawing/2010/main" val="0"/>
                </a:ext>
              </a:extLst>
            </a:blip>
            <a:stretch>
              <a:fillRect/>
            </a:stretch>
          </p:blipFill>
          <p:spPr>
            <a:xfrm>
              <a:off x="7458076" y="1288505"/>
              <a:ext cx="3860006" cy="3863125"/>
            </a:xfrm>
            <a:prstGeom prst="ellipse">
              <a:avLst/>
            </a:prstGeom>
          </p:spPr>
        </p:pic>
        <p:grpSp>
          <p:nvGrpSpPr>
            <p:cNvPr id="6" name="组合 5"/>
            <p:cNvGrpSpPr/>
            <p:nvPr>
              <p:custDataLst>
                <p:tags r:id="rId9"/>
              </p:custDataLst>
            </p:nvPr>
          </p:nvGrpSpPr>
          <p:grpSpPr>
            <a:xfrm>
              <a:off x="9505950" y="4809490"/>
              <a:ext cx="2058035" cy="1765300"/>
              <a:chOff x="14985" y="2576"/>
              <a:chExt cx="3556" cy="3050"/>
            </a:xfrm>
          </p:grpSpPr>
          <p:sp>
            <p:nvSpPr>
              <p:cNvPr id="230" name="Oval 229"/>
              <p:cNvSpPr>
                <a:spLocks noChangeArrowheads="1"/>
              </p:cNvSpPr>
              <p:nvPr>
                <p:custDataLst>
                  <p:tags r:id="rId25"/>
                </p:custDataLst>
              </p:nvPr>
            </p:nvSpPr>
            <p:spPr bwMode="auto">
              <a:xfrm flipH="1">
                <a:off x="14985" y="5370"/>
                <a:ext cx="3556" cy="256"/>
              </a:xfrm>
              <a:prstGeom prst="ellipse">
                <a:avLst/>
              </a:prstGeom>
              <a:solidFill>
                <a:srgbClr val="91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1" name="Freeform 230"/>
              <p:cNvSpPr/>
              <p:nvPr>
                <p:custDataLst>
                  <p:tags r:id="rId26"/>
                </p:custDataLst>
              </p:nvPr>
            </p:nvSpPr>
            <p:spPr bwMode="auto">
              <a:xfrm flipH="1">
                <a:off x="16189" y="4083"/>
                <a:ext cx="144" cy="118"/>
              </a:xfrm>
              <a:custGeom>
                <a:avLst/>
                <a:gdLst>
                  <a:gd name="T0" fmla="*/ 9 w 40"/>
                  <a:gd name="T1" fmla="*/ 33 h 33"/>
                  <a:gd name="T2" fmla="*/ 32 w 40"/>
                  <a:gd name="T3" fmla="*/ 23 h 33"/>
                  <a:gd name="T4" fmla="*/ 38 w 40"/>
                  <a:gd name="T5" fmla="*/ 9 h 33"/>
                  <a:gd name="T6" fmla="*/ 24 w 40"/>
                  <a:gd name="T7" fmla="*/ 2 h 33"/>
                  <a:gd name="T8" fmla="*/ 0 w 40"/>
                  <a:gd name="T9" fmla="*/ 12 h 33"/>
                  <a:gd name="T10" fmla="*/ 9 w 40"/>
                  <a:gd name="T11" fmla="*/ 33 h 33"/>
                </a:gdLst>
                <a:ahLst/>
                <a:cxnLst>
                  <a:cxn ang="0">
                    <a:pos x="T0" y="T1"/>
                  </a:cxn>
                  <a:cxn ang="0">
                    <a:pos x="T2" y="T3"/>
                  </a:cxn>
                  <a:cxn ang="0">
                    <a:pos x="T4" y="T5"/>
                  </a:cxn>
                  <a:cxn ang="0">
                    <a:pos x="T6" y="T7"/>
                  </a:cxn>
                  <a:cxn ang="0">
                    <a:pos x="T8" y="T9"/>
                  </a:cxn>
                  <a:cxn ang="0">
                    <a:pos x="T10" y="T11"/>
                  </a:cxn>
                </a:cxnLst>
                <a:rect l="0" t="0" r="r" b="b"/>
                <a:pathLst>
                  <a:path w="40" h="33">
                    <a:moveTo>
                      <a:pt x="9" y="33"/>
                    </a:moveTo>
                    <a:cubicBezTo>
                      <a:pt x="32" y="23"/>
                      <a:pt x="32" y="23"/>
                      <a:pt x="32" y="23"/>
                    </a:cubicBezTo>
                    <a:cubicBezTo>
                      <a:pt x="38" y="21"/>
                      <a:pt x="40" y="14"/>
                      <a:pt x="38" y="9"/>
                    </a:cubicBezTo>
                    <a:cubicBezTo>
                      <a:pt x="36" y="3"/>
                      <a:pt x="30" y="0"/>
                      <a:pt x="24" y="2"/>
                    </a:cubicBezTo>
                    <a:cubicBezTo>
                      <a:pt x="0" y="12"/>
                      <a:pt x="0" y="12"/>
                      <a:pt x="0" y="12"/>
                    </a:cubicBezTo>
                    <a:lnTo>
                      <a:pt x="9" y="33"/>
                    </a:lnTo>
                    <a:close/>
                  </a:path>
                </a:pathLst>
              </a:custGeom>
              <a:solidFill>
                <a:srgbClr val="FCDB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2" name="Freeform 231"/>
              <p:cNvSpPr/>
              <p:nvPr>
                <p:custDataLst>
                  <p:tags r:id="rId27"/>
                </p:custDataLst>
              </p:nvPr>
            </p:nvSpPr>
            <p:spPr bwMode="auto">
              <a:xfrm flipH="1">
                <a:off x="18262" y="4537"/>
                <a:ext cx="108" cy="143"/>
              </a:xfrm>
              <a:custGeom>
                <a:avLst/>
                <a:gdLst>
                  <a:gd name="T0" fmla="*/ 8 w 30"/>
                  <a:gd name="T1" fmla="*/ 0 h 40"/>
                  <a:gd name="T2" fmla="*/ 1 w 30"/>
                  <a:gd name="T3" fmla="*/ 25 h 40"/>
                  <a:gd name="T4" fmla="*/ 9 w 30"/>
                  <a:gd name="T5" fmla="*/ 39 h 40"/>
                  <a:gd name="T6" fmla="*/ 23 w 30"/>
                  <a:gd name="T7" fmla="*/ 31 h 40"/>
                  <a:gd name="T8" fmla="*/ 30 w 30"/>
                  <a:gd name="T9" fmla="*/ 6 h 40"/>
                  <a:gd name="T10" fmla="*/ 8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8" y="0"/>
                    </a:moveTo>
                    <a:cubicBezTo>
                      <a:pt x="1" y="25"/>
                      <a:pt x="1" y="25"/>
                      <a:pt x="1" y="25"/>
                    </a:cubicBezTo>
                    <a:cubicBezTo>
                      <a:pt x="0" y="31"/>
                      <a:pt x="4" y="37"/>
                      <a:pt x="9" y="39"/>
                    </a:cubicBezTo>
                    <a:cubicBezTo>
                      <a:pt x="15" y="40"/>
                      <a:pt x="21" y="37"/>
                      <a:pt x="23" y="31"/>
                    </a:cubicBezTo>
                    <a:cubicBezTo>
                      <a:pt x="30" y="6"/>
                      <a:pt x="30" y="6"/>
                      <a:pt x="30" y="6"/>
                    </a:cubicBezTo>
                    <a:lnTo>
                      <a:pt x="8" y="0"/>
                    </a:lnTo>
                    <a:close/>
                  </a:path>
                </a:pathLst>
              </a:custGeom>
              <a:solidFill>
                <a:srgbClr val="FCDB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3" name="Freeform 232"/>
              <p:cNvSpPr/>
              <p:nvPr>
                <p:custDataLst>
                  <p:tags r:id="rId28"/>
                </p:custDataLst>
              </p:nvPr>
            </p:nvSpPr>
            <p:spPr bwMode="auto">
              <a:xfrm flipH="1">
                <a:off x="17776" y="5147"/>
                <a:ext cx="103" cy="102"/>
              </a:xfrm>
              <a:custGeom>
                <a:avLst/>
                <a:gdLst>
                  <a:gd name="T0" fmla="*/ 0 w 68"/>
                  <a:gd name="T1" fmla="*/ 31 h 67"/>
                  <a:gd name="T2" fmla="*/ 30 w 68"/>
                  <a:gd name="T3" fmla="*/ 67 h 67"/>
                  <a:gd name="T4" fmla="*/ 68 w 68"/>
                  <a:gd name="T5" fmla="*/ 36 h 67"/>
                  <a:gd name="T6" fmla="*/ 38 w 68"/>
                  <a:gd name="T7" fmla="*/ 0 h 67"/>
                  <a:gd name="T8" fmla="*/ 0 w 68"/>
                  <a:gd name="T9" fmla="*/ 31 h 67"/>
                </a:gdLst>
                <a:ahLst/>
                <a:cxnLst>
                  <a:cxn ang="0">
                    <a:pos x="T0" y="T1"/>
                  </a:cxn>
                  <a:cxn ang="0">
                    <a:pos x="T2" y="T3"/>
                  </a:cxn>
                  <a:cxn ang="0">
                    <a:pos x="T4" y="T5"/>
                  </a:cxn>
                  <a:cxn ang="0">
                    <a:pos x="T6" y="T7"/>
                  </a:cxn>
                  <a:cxn ang="0">
                    <a:pos x="T8" y="T9"/>
                  </a:cxn>
                </a:cxnLst>
                <a:rect l="0" t="0" r="r" b="b"/>
                <a:pathLst>
                  <a:path w="68" h="67">
                    <a:moveTo>
                      <a:pt x="0" y="31"/>
                    </a:moveTo>
                    <a:lnTo>
                      <a:pt x="30" y="67"/>
                    </a:lnTo>
                    <a:lnTo>
                      <a:pt x="68" y="36"/>
                    </a:lnTo>
                    <a:lnTo>
                      <a:pt x="38" y="0"/>
                    </a:lnTo>
                    <a:lnTo>
                      <a:pt x="0" y="31"/>
                    </a:ln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4" name="Freeform 233"/>
              <p:cNvSpPr/>
              <p:nvPr>
                <p:custDataLst>
                  <p:tags r:id="rId29"/>
                </p:custDataLst>
              </p:nvPr>
            </p:nvSpPr>
            <p:spPr bwMode="auto">
              <a:xfrm flipH="1">
                <a:off x="17764" y="5165"/>
                <a:ext cx="141" cy="170"/>
              </a:xfrm>
              <a:custGeom>
                <a:avLst/>
                <a:gdLst>
                  <a:gd name="T0" fmla="*/ 4 w 39"/>
                  <a:gd name="T1" fmla="*/ 7 h 47"/>
                  <a:gd name="T2" fmla="*/ 4 w 39"/>
                  <a:gd name="T3" fmla="*/ 21 h 47"/>
                  <a:gd name="T4" fmla="*/ 22 w 39"/>
                  <a:gd name="T5" fmla="*/ 42 h 47"/>
                  <a:gd name="T6" fmla="*/ 35 w 39"/>
                  <a:gd name="T7" fmla="*/ 44 h 47"/>
                  <a:gd name="T8" fmla="*/ 35 w 39"/>
                  <a:gd name="T9" fmla="*/ 44 h 47"/>
                  <a:gd name="T10" fmla="*/ 36 w 39"/>
                  <a:gd name="T11" fmla="*/ 30 h 47"/>
                  <a:gd name="T12" fmla="*/ 13 w 39"/>
                  <a:gd name="T13" fmla="*/ 4 h 47"/>
                  <a:gd name="T14" fmla="*/ 4 w 39"/>
                  <a:gd name="T15" fmla="*/ 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7">
                    <a:moveTo>
                      <a:pt x="4" y="7"/>
                    </a:moveTo>
                    <a:cubicBezTo>
                      <a:pt x="0" y="10"/>
                      <a:pt x="0" y="17"/>
                      <a:pt x="4" y="21"/>
                    </a:cubicBezTo>
                    <a:cubicBezTo>
                      <a:pt x="22" y="42"/>
                      <a:pt x="22" y="42"/>
                      <a:pt x="22" y="42"/>
                    </a:cubicBezTo>
                    <a:cubicBezTo>
                      <a:pt x="25" y="47"/>
                      <a:pt x="31" y="47"/>
                      <a:pt x="35" y="44"/>
                    </a:cubicBezTo>
                    <a:cubicBezTo>
                      <a:pt x="35" y="44"/>
                      <a:pt x="35" y="44"/>
                      <a:pt x="35" y="44"/>
                    </a:cubicBezTo>
                    <a:cubicBezTo>
                      <a:pt x="39" y="41"/>
                      <a:pt x="39" y="35"/>
                      <a:pt x="36" y="30"/>
                    </a:cubicBezTo>
                    <a:cubicBezTo>
                      <a:pt x="13" y="4"/>
                      <a:pt x="13" y="4"/>
                      <a:pt x="13" y="4"/>
                    </a:cubicBezTo>
                    <a:cubicBezTo>
                      <a:pt x="10" y="0"/>
                      <a:pt x="8" y="4"/>
                      <a:pt x="4" y="7"/>
                    </a:cubicBez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5" name="Freeform 234"/>
              <p:cNvSpPr/>
              <p:nvPr>
                <p:custDataLst>
                  <p:tags r:id="rId30"/>
                </p:custDataLst>
              </p:nvPr>
            </p:nvSpPr>
            <p:spPr bwMode="auto">
              <a:xfrm flipH="1">
                <a:off x="16571" y="4900"/>
                <a:ext cx="103" cy="105"/>
              </a:xfrm>
              <a:custGeom>
                <a:avLst/>
                <a:gdLst>
                  <a:gd name="T0" fmla="*/ 33 w 68"/>
                  <a:gd name="T1" fmla="*/ 69 h 69"/>
                  <a:gd name="T2" fmla="*/ 68 w 68"/>
                  <a:gd name="T3" fmla="*/ 35 h 69"/>
                  <a:gd name="T4" fmla="*/ 35 w 68"/>
                  <a:gd name="T5" fmla="*/ 0 h 69"/>
                  <a:gd name="T6" fmla="*/ 0 w 68"/>
                  <a:gd name="T7" fmla="*/ 33 h 69"/>
                  <a:gd name="T8" fmla="*/ 33 w 68"/>
                  <a:gd name="T9" fmla="*/ 69 h 69"/>
                </a:gdLst>
                <a:ahLst/>
                <a:cxnLst>
                  <a:cxn ang="0">
                    <a:pos x="T0" y="T1"/>
                  </a:cxn>
                  <a:cxn ang="0">
                    <a:pos x="T2" y="T3"/>
                  </a:cxn>
                  <a:cxn ang="0">
                    <a:pos x="T4" y="T5"/>
                  </a:cxn>
                  <a:cxn ang="0">
                    <a:pos x="T6" y="T7"/>
                  </a:cxn>
                  <a:cxn ang="0">
                    <a:pos x="T8" y="T9"/>
                  </a:cxn>
                </a:cxnLst>
                <a:rect l="0" t="0" r="r" b="b"/>
                <a:pathLst>
                  <a:path w="68" h="69">
                    <a:moveTo>
                      <a:pt x="33" y="69"/>
                    </a:moveTo>
                    <a:lnTo>
                      <a:pt x="68" y="35"/>
                    </a:lnTo>
                    <a:lnTo>
                      <a:pt x="35" y="0"/>
                    </a:lnTo>
                    <a:lnTo>
                      <a:pt x="0" y="33"/>
                    </a:lnTo>
                    <a:lnTo>
                      <a:pt x="33" y="69"/>
                    </a:ln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6" name="Freeform 235"/>
              <p:cNvSpPr/>
              <p:nvPr>
                <p:custDataLst>
                  <p:tags r:id="rId31"/>
                </p:custDataLst>
              </p:nvPr>
            </p:nvSpPr>
            <p:spPr bwMode="auto">
              <a:xfrm flipH="1">
                <a:off x="16485" y="4881"/>
                <a:ext cx="168" cy="144"/>
              </a:xfrm>
              <a:custGeom>
                <a:avLst/>
                <a:gdLst>
                  <a:gd name="T0" fmla="*/ 8 w 47"/>
                  <a:gd name="T1" fmla="*/ 37 h 40"/>
                  <a:gd name="T2" fmla="*/ 21 w 47"/>
                  <a:gd name="T3" fmla="*/ 37 h 40"/>
                  <a:gd name="T4" fmla="*/ 42 w 47"/>
                  <a:gd name="T5" fmla="*/ 17 h 40"/>
                  <a:gd name="T6" fmla="*/ 43 w 47"/>
                  <a:gd name="T7" fmla="*/ 4 h 40"/>
                  <a:gd name="T8" fmla="*/ 43 w 47"/>
                  <a:gd name="T9" fmla="*/ 4 h 40"/>
                  <a:gd name="T10" fmla="*/ 30 w 47"/>
                  <a:gd name="T11" fmla="*/ 4 h 40"/>
                  <a:gd name="T12" fmla="*/ 4 w 47"/>
                  <a:gd name="T13" fmla="*/ 27 h 40"/>
                  <a:gd name="T14" fmla="*/ 8 w 47"/>
                  <a:gd name="T15" fmla="*/ 3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0">
                    <a:moveTo>
                      <a:pt x="8" y="37"/>
                    </a:moveTo>
                    <a:cubicBezTo>
                      <a:pt x="11" y="40"/>
                      <a:pt x="17" y="40"/>
                      <a:pt x="21" y="37"/>
                    </a:cubicBezTo>
                    <a:cubicBezTo>
                      <a:pt x="42" y="17"/>
                      <a:pt x="42" y="17"/>
                      <a:pt x="42" y="17"/>
                    </a:cubicBezTo>
                    <a:cubicBezTo>
                      <a:pt x="46" y="13"/>
                      <a:pt x="47" y="7"/>
                      <a:pt x="43" y="4"/>
                    </a:cubicBezTo>
                    <a:cubicBezTo>
                      <a:pt x="43" y="4"/>
                      <a:pt x="43" y="4"/>
                      <a:pt x="43" y="4"/>
                    </a:cubicBezTo>
                    <a:cubicBezTo>
                      <a:pt x="40" y="0"/>
                      <a:pt x="34" y="0"/>
                      <a:pt x="30" y="4"/>
                    </a:cubicBezTo>
                    <a:cubicBezTo>
                      <a:pt x="4" y="27"/>
                      <a:pt x="4" y="27"/>
                      <a:pt x="4" y="27"/>
                    </a:cubicBezTo>
                    <a:cubicBezTo>
                      <a:pt x="0" y="31"/>
                      <a:pt x="4" y="33"/>
                      <a:pt x="8" y="37"/>
                    </a:cubicBez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7" name="Freeform 236"/>
              <p:cNvSpPr/>
              <p:nvPr>
                <p:custDataLst>
                  <p:tags r:id="rId32"/>
                </p:custDataLst>
              </p:nvPr>
            </p:nvSpPr>
            <p:spPr bwMode="auto">
              <a:xfrm flipH="1">
                <a:off x="16794" y="2576"/>
                <a:ext cx="1352" cy="1339"/>
              </a:xfrm>
              <a:custGeom>
                <a:avLst/>
                <a:gdLst>
                  <a:gd name="T0" fmla="*/ 325 w 376"/>
                  <a:gd name="T1" fmla="*/ 277 h 372"/>
                  <a:gd name="T2" fmla="*/ 328 w 376"/>
                  <a:gd name="T3" fmla="*/ 265 h 372"/>
                  <a:gd name="T4" fmla="*/ 312 w 376"/>
                  <a:gd name="T5" fmla="*/ 146 h 372"/>
                  <a:gd name="T6" fmla="*/ 307 w 376"/>
                  <a:gd name="T7" fmla="*/ 0 h 372"/>
                  <a:gd name="T8" fmla="*/ 264 w 376"/>
                  <a:gd name="T9" fmla="*/ 54 h 372"/>
                  <a:gd name="T10" fmla="*/ 86 w 376"/>
                  <a:gd name="T11" fmla="*/ 57 h 372"/>
                  <a:gd name="T12" fmla="*/ 17 w 376"/>
                  <a:gd name="T13" fmla="*/ 172 h 372"/>
                  <a:gd name="T14" fmla="*/ 61 w 376"/>
                  <a:gd name="T15" fmla="*/ 356 h 372"/>
                  <a:gd name="T16" fmla="*/ 285 w 376"/>
                  <a:gd name="T17" fmla="*/ 308 h 372"/>
                  <a:gd name="T18" fmla="*/ 325 w 376"/>
                  <a:gd name="T19" fmla="*/ 27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2">
                    <a:moveTo>
                      <a:pt x="325" y="277"/>
                    </a:moveTo>
                    <a:cubicBezTo>
                      <a:pt x="325" y="277"/>
                      <a:pt x="329" y="275"/>
                      <a:pt x="328" y="265"/>
                    </a:cubicBezTo>
                    <a:cubicBezTo>
                      <a:pt x="326" y="254"/>
                      <a:pt x="312" y="146"/>
                      <a:pt x="312" y="146"/>
                    </a:cubicBezTo>
                    <a:cubicBezTo>
                      <a:pt x="312" y="146"/>
                      <a:pt x="376" y="72"/>
                      <a:pt x="307" y="0"/>
                    </a:cubicBezTo>
                    <a:cubicBezTo>
                      <a:pt x="307" y="0"/>
                      <a:pt x="310" y="56"/>
                      <a:pt x="264" y="54"/>
                    </a:cubicBezTo>
                    <a:cubicBezTo>
                      <a:pt x="218" y="53"/>
                      <a:pt x="116" y="52"/>
                      <a:pt x="86" y="57"/>
                    </a:cubicBezTo>
                    <a:cubicBezTo>
                      <a:pt x="55" y="63"/>
                      <a:pt x="0" y="94"/>
                      <a:pt x="17" y="172"/>
                    </a:cubicBezTo>
                    <a:cubicBezTo>
                      <a:pt x="34" y="251"/>
                      <a:pt x="54" y="342"/>
                      <a:pt x="61" y="356"/>
                    </a:cubicBezTo>
                    <a:cubicBezTo>
                      <a:pt x="70" y="372"/>
                      <a:pt x="285" y="308"/>
                      <a:pt x="285" y="308"/>
                    </a:cubicBezTo>
                    <a:lnTo>
                      <a:pt x="325" y="277"/>
                    </a:lnTo>
                    <a:close/>
                  </a:path>
                </a:pathLst>
              </a:custGeom>
              <a:solidFill>
                <a:srgbClr val="604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8" name="Freeform 237"/>
              <p:cNvSpPr/>
              <p:nvPr>
                <p:custDataLst>
                  <p:tags r:id="rId33"/>
                </p:custDataLst>
              </p:nvPr>
            </p:nvSpPr>
            <p:spPr bwMode="auto">
              <a:xfrm flipH="1">
                <a:off x="17840" y="3629"/>
                <a:ext cx="152" cy="188"/>
              </a:xfrm>
              <a:custGeom>
                <a:avLst/>
                <a:gdLst>
                  <a:gd name="T0" fmla="*/ 42 w 42"/>
                  <a:gd name="T1" fmla="*/ 36 h 52"/>
                  <a:gd name="T2" fmla="*/ 32 w 42"/>
                  <a:gd name="T3" fmla="*/ 49 h 52"/>
                  <a:gd name="T4" fmla="*/ 17 w 42"/>
                  <a:gd name="T5" fmla="*/ 51 h 52"/>
                  <a:gd name="T6" fmla="*/ 4 w 42"/>
                  <a:gd name="T7" fmla="*/ 41 h 52"/>
                  <a:gd name="T8" fmla="*/ 1 w 42"/>
                  <a:gd name="T9" fmla="*/ 16 h 52"/>
                  <a:gd name="T10" fmla="*/ 10 w 42"/>
                  <a:gd name="T11" fmla="*/ 3 h 52"/>
                  <a:gd name="T12" fmla="*/ 25 w 42"/>
                  <a:gd name="T13" fmla="*/ 1 h 52"/>
                  <a:gd name="T14" fmla="*/ 38 w 42"/>
                  <a:gd name="T15" fmla="*/ 11 h 52"/>
                  <a:gd name="T16" fmla="*/ 42 w 42"/>
                  <a:gd name="T17"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36"/>
                    </a:moveTo>
                    <a:cubicBezTo>
                      <a:pt x="42" y="42"/>
                      <a:pt x="38" y="48"/>
                      <a:pt x="32" y="49"/>
                    </a:cubicBezTo>
                    <a:cubicBezTo>
                      <a:pt x="17" y="51"/>
                      <a:pt x="17" y="51"/>
                      <a:pt x="17" y="51"/>
                    </a:cubicBezTo>
                    <a:cubicBezTo>
                      <a:pt x="11" y="52"/>
                      <a:pt x="5" y="48"/>
                      <a:pt x="4" y="41"/>
                    </a:cubicBezTo>
                    <a:cubicBezTo>
                      <a:pt x="1" y="16"/>
                      <a:pt x="1" y="16"/>
                      <a:pt x="1" y="16"/>
                    </a:cubicBezTo>
                    <a:cubicBezTo>
                      <a:pt x="0" y="10"/>
                      <a:pt x="4" y="4"/>
                      <a:pt x="10" y="3"/>
                    </a:cubicBezTo>
                    <a:cubicBezTo>
                      <a:pt x="25" y="1"/>
                      <a:pt x="25" y="1"/>
                      <a:pt x="25" y="1"/>
                    </a:cubicBezTo>
                    <a:cubicBezTo>
                      <a:pt x="31" y="0"/>
                      <a:pt x="37" y="4"/>
                      <a:pt x="38" y="11"/>
                    </a:cubicBezTo>
                    <a:lnTo>
                      <a:pt x="42" y="36"/>
                    </a:lnTo>
                    <a:close/>
                  </a:path>
                </a:pathLst>
              </a:custGeom>
              <a:solidFill>
                <a:srgbClr val="E8AB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39" name="Freeform 238"/>
              <p:cNvSpPr/>
              <p:nvPr>
                <p:custDataLst>
                  <p:tags r:id="rId34"/>
                </p:custDataLst>
              </p:nvPr>
            </p:nvSpPr>
            <p:spPr bwMode="auto">
              <a:xfrm flipH="1">
                <a:off x="16931" y="3500"/>
                <a:ext cx="155" cy="187"/>
              </a:xfrm>
              <a:custGeom>
                <a:avLst/>
                <a:gdLst>
                  <a:gd name="T0" fmla="*/ 42 w 43"/>
                  <a:gd name="T1" fmla="*/ 36 h 52"/>
                  <a:gd name="T2" fmla="*/ 32 w 43"/>
                  <a:gd name="T3" fmla="*/ 49 h 52"/>
                  <a:gd name="T4" fmla="*/ 18 w 43"/>
                  <a:gd name="T5" fmla="*/ 52 h 52"/>
                  <a:gd name="T6" fmla="*/ 5 w 43"/>
                  <a:gd name="T7" fmla="*/ 42 h 52"/>
                  <a:gd name="T8" fmla="*/ 1 w 43"/>
                  <a:gd name="T9" fmla="*/ 16 h 52"/>
                  <a:gd name="T10" fmla="*/ 11 w 43"/>
                  <a:gd name="T11" fmla="*/ 3 h 52"/>
                  <a:gd name="T12" fmla="*/ 25 w 43"/>
                  <a:gd name="T13" fmla="*/ 1 h 52"/>
                  <a:gd name="T14" fmla="*/ 38 w 43"/>
                  <a:gd name="T15" fmla="*/ 11 h 52"/>
                  <a:gd name="T16" fmla="*/ 42 w 43"/>
                  <a:gd name="T17"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2">
                    <a:moveTo>
                      <a:pt x="42" y="36"/>
                    </a:moveTo>
                    <a:cubicBezTo>
                      <a:pt x="43" y="43"/>
                      <a:pt x="39" y="49"/>
                      <a:pt x="32" y="49"/>
                    </a:cubicBezTo>
                    <a:cubicBezTo>
                      <a:pt x="18" y="52"/>
                      <a:pt x="18" y="52"/>
                      <a:pt x="18" y="52"/>
                    </a:cubicBezTo>
                    <a:cubicBezTo>
                      <a:pt x="12" y="52"/>
                      <a:pt x="6" y="48"/>
                      <a:pt x="5" y="42"/>
                    </a:cubicBezTo>
                    <a:cubicBezTo>
                      <a:pt x="1" y="16"/>
                      <a:pt x="1" y="16"/>
                      <a:pt x="1" y="16"/>
                    </a:cubicBezTo>
                    <a:cubicBezTo>
                      <a:pt x="0" y="10"/>
                      <a:pt x="5" y="4"/>
                      <a:pt x="11" y="3"/>
                    </a:cubicBezTo>
                    <a:cubicBezTo>
                      <a:pt x="25" y="1"/>
                      <a:pt x="25" y="1"/>
                      <a:pt x="25" y="1"/>
                    </a:cubicBezTo>
                    <a:cubicBezTo>
                      <a:pt x="32" y="0"/>
                      <a:pt x="38" y="5"/>
                      <a:pt x="38" y="11"/>
                    </a:cubicBezTo>
                    <a:lnTo>
                      <a:pt x="42" y="36"/>
                    </a:lnTo>
                    <a:close/>
                  </a:path>
                </a:pathLst>
              </a:custGeom>
              <a:solidFill>
                <a:srgbClr val="E8AB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0" name="Freeform 239"/>
              <p:cNvSpPr/>
              <p:nvPr>
                <p:custDataLst>
                  <p:tags r:id="rId35"/>
                </p:custDataLst>
              </p:nvPr>
            </p:nvSpPr>
            <p:spPr bwMode="auto">
              <a:xfrm flipH="1">
                <a:off x="16590" y="4663"/>
                <a:ext cx="1269" cy="568"/>
              </a:xfrm>
              <a:custGeom>
                <a:avLst/>
                <a:gdLst>
                  <a:gd name="T0" fmla="*/ 244 w 353"/>
                  <a:gd name="T1" fmla="*/ 5 h 158"/>
                  <a:gd name="T2" fmla="*/ 63 w 353"/>
                  <a:gd name="T3" fmla="*/ 30 h 158"/>
                  <a:gd name="T4" fmla="*/ 28 w 353"/>
                  <a:gd name="T5" fmla="*/ 35 h 158"/>
                  <a:gd name="T6" fmla="*/ 33 w 353"/>
                  <a:gd name="T7" fmla="*/ 70 h 158"/>
                  <a:gd name="T8" fmla="*/ 31 w 353"/>
                  <a:gd name="T9" fmla="*/ 115 h 158"/>
                  <a:gd name="T10" fmla="*/ 0 w 353"/>
                  <a:gd name="T11" fmla="*/ 142 h 158"/>
                  <a:gd name="T12" fmla="*/ 14 w 353"/>
                  <a:gd name="T13" fmla="*/ 158 h 158"/>
                  <a:gd name="T14" fmla="*/ 56 w 353"/>
                  <a:gd name="T15" fmla="*/ 122 h 158"/>
                  <a:gd name="T16" fmla="*/ 83 w 353"/>
                  <a:gd name="T17" fmla="*/ 63 h 158"/>
                  <a:gd name="T18" fmla="*/ 235 w 353"/>
                  <a:gd name="T19" fmla="*/ 41 h 158"/>
                  <a:gd name="T20" fmla="*/ 308 w 353"/>
                  <a:gd name="T21" fmla="*/ 55 h 158"/>
                  <a:gd name="T22" fmla="*/ 337 w 353"/>
                  <a:gd name="T23" fmla="*/ 89 h 158"/>
                  <a:gd name="T24" fmla="*/ 353 w 353"/>
                  <a:gd name="T25" fmla="*/ 74 h 158"/>
                  <a:gd name="T26" fmla="*/ 322 w 353"/>
                  <a:gd name="T27" fmla="*/ 40 h 158"/>
                  <a:gd name="T28" fmla="*/ 279 w 353"/>
                  <a:gd name="T29" fmla="*/ 0 h 158"/>
                  <a:gd name="T30" fmla="*/ 244 w 353"/>
                  <a:gd name="T31"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3" h="158">
                    <a:moveTo>
                      <a:pt x="244" y="5"/>
                    </a:moveTo>
                    <a:cubicBezTo>
                      <a:pt x="63" y="30"/>
                      <a:pt x="63" y="30"/>
                      <a:pt x="63" y="30"/>
                    </a:cubicBezTo>
                    <a:cubicBezTo>
                      <a:pt x="28" y="35"/>
                      <a:pt x="28" y="35"/>
                      <a:pt x="28" y="35"/>
                    </a:cubicBezTo>
                    <a:cubicBezTo>
                      <a:pt x="33" y="70"/>
                      <a:pt x="33" y="70"/>
                      <a:pt x="33" y="70"/>
                    </a:cubicBezTo>
                    <a:cubicBezTo>
                      <a:pt x="31" y="115"/>
                      <a:pt x="31" y="115"/>
                      <a:pt x="31" y="115"/>
                    </a:cubicBezTo>
                    <a:cubicBezTo>
                      <a:pt x="0" y="142"/>
                      <a:pt x="0" y="142"/>
                      <a:pt x="0" y="142"/>
                    </a:cubicBezTo>
                    <a:cubicBezTo>
                      <a:pt x="14" y="158"/>
                      <a:pt x="14" y="158"/>
                      <a:pt x="14" y="158"/>
                    </a:cubicBezTo>
                    <a:cubicBezTo>
                      <a:pt x="56" y="122"/>
                      <a:pt x="56" y="122"/>
                      <a:pt x="56" y="122"/>
                    </a:cubicBezTo>
                    <a:cubicBezTo>
                      <a:pt x="56" y="122"/>
                      <a:pt x="69" y="66"/>
                      <a:pt x="83" y="63"/>
                    </a:cubicBezTo>
                    <a:cubicBezTo>
                      <a:pt x="235" y="41"/>
                      <a:pt x="235" y="41"/>
                      <a:pt x="235" y="41"/>
                    </a:cubicBezTo>
                    <a:cubicBezTo>
                      <a:pt x="248" y="40"/>
                      <a:pt x="308" y="55"/>
                      <a:pt x="308" y="55"/>
                    </a:cubicBezTo>
                    <a:cubicBezTo>
                      <a:pt x="337" y="89"/>
                      <a:pt x="337" y="89"/>
                      <a:pt x="337" y="89"/>
                    </a:cubicBezTo>
                    <a:cubicBezTo>
                      <a:pt x="353" y="74"/>
                      <a:pt x="353" y="74"/>
                      <a:pt x="353" y="74"/>
                    </a:cubicBezTo>
                    <a:cubicBezTo>
                      <a:pt x="322" y="40"/>
                      <a:pt x="322" y="40"/>
                      <a:pt x="322" y="40"/>
                    </a:cubicBezTo>
                    <a:cubicBezTo>
                      <a:pt x="279" y="0"/>
                      <a:pt x="279" y="0"/>
                      <a:pt x="279" y="0"/>
                    </a:cubicBezTo>
                    <a:lnTo>
                      <a:pt x="244" y="5"/>
                    </a:lnTo>
                    <a:close/>
                  </a:path>
                </a:pathLst>
              </a:custGeom>
              <a:solidFill>
                <a:srgbClr val="31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1" name="Freeform 240"/>
              <p:cNvSpPr/>
              <p:nvPr>
                <p:custDataLst>
                  <p:tags r:id="rId36"/>
                </p:custDataLst>
              </p:nvPr>
            </p:nvSpPr>
            <p:spPr bwMode="auto">
              <a:xfrm flipH="1">
                <a:off x="16251" y="3763"/>
                <a:ext cx="2111" cy="1065"/>
              </a:xfrm>
              <a:custGeom>
                <a:avLst/>
                <a:gdLst>
                  <a:gd name="T0" fmla="*/ 577 w 587"/>
                  <a:gd name="T1" fmla="*/ 94 h 296"/>
                  <a:gd name="T2" fmla="*/ 491 w 587"/>
                  <a:gd name="T3" fmla="*/ 63 h 296"/>
                  <a:gd name="T4" fmla="*/ 388 w 587"/>
                  <a:gd name="T5" fmla="*/ 1 h 296"/>
                  <a:gd name="T6" fmla="*/ 388 w 587"/>
                  <a:gd name="T7" fmla="*/ 1 h 296"/>
                  <a:gd name="T8" fmla="*/ 384 w 587"/>
                  <a:gd name="T9" fmla="*/ 1 h 296"/>
                  <a:gd name="T10" fmla="*/ 132 w 587"/>
                  <a:gd name="T11" fmla="*/ 36 h 296"/>
                  <a:gd name="T12" fmla="*/ 129 w 587"/>
                  <a:gd name="T13" fmla="*/ 37 h 296"/>
                  <a:gd name="T14" fmla="*/ 129 w 587"/>
                  <a:gd name="T15" fmla="*/ 37 h 296"/>
                  <a:gd name="T16" fmla="*/ 35 w 587"/>
                  <a:gd name="T17" fmla="*/ 122 h 296"/>
                  <a:gd name="T18" fmla="*/ 0 w 587"/>
                  <a:gd name="T19" fmla="*/ 230 h 296"/>
                  <a:gd name="T20" fmla="*/ 25 w 587"/>
                  <a:gd name="T21" fmla="*/ 236 h 296"/>
                  <a:gd name="T22" fmla="*/ 59 w 587"/>
                  <a:gd name="T23" fmla="*/ 132 h 296"/>
                  <a:gd name="T24" fmla="*/ 132 w 587"/>
                  <a:gd name="T25" fmla="*/ 64 h 296"/>
                  <a:gd name="T26" fmla="*/ 132 w 587"/>
                  <a:gd name="T27" fmla="*/ 64 h 296"/>
                  <a:gd name="T28" fmla="*/ 163 w 587"/>
                  <a:gd name="T29" fmla="*/ 290 h 296"/>
                  <a:gd name="T30" fmla="*/ 171 w 587"/>
                  <a:gd name="T31" fmla="*/ 295 h 296"/>
                  <a:gd name="T32" fmla="*/ 419 w 587"/>
                  <a:gd name="T33" fmla="*/ 260 h 296"/>
                  <a:gd name="T34" fmla="*/ 423 w 587"/>
                  <a:gd name="T35" fmla="*/ 253 h 296"/>
                  <a:gd name="T36" fmla="*/ 391 w 587"/>
                  <a:gd name="T37" fmla="*/ 27 h 296"/>
                  <a:gd name="T38" fmla="*/ 470 w 587"/>
                  <a:gd name="T39" fmla="*/ 79 h 296"/>
                  <a:gd name="T40" fmla="*/ 568 w 587"/>
                  <a:gd name="T41" fmla="*/ 123 h 296"/>
                  <a:gd name="T42" fmla="*/ 587 w 587"/>
                  <a:gd name="T43" fmla="*/ 118 h 296"/>
                  <a:gd name="T44" fmla="*/ 577 w 587"/>
                  <a:gd name="T45" fmla="*/ 9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7" h="296">
                    <a:moveTo>
                      <a:pt x="577" y="94"/>
                    </a:moveTo>
                    <a:cubicBezTo>
                      <a:pt x="576" y="94"/>
                      <a:pt x="529" y="113"/>
                      <a:pt x="491" y="63"/>
                    </a:cubicBezTo>
                    <a:cubicBezTo>
                      <a:pt x="448" y="7"/>
                      <a:pt x="399" y="1"/>
                      <a:pt x="388" y="1"/>
                    </a:cubicBezTo>
                    <a:cubicBezTo>
                      <a:pt x="388" y="1"/>
                      <a:pt x="388" y="1"/>
                      <a:pt x="388" y="1"/>
                    </a:cubicBezTo>
                    <a:cubicBezTo>
                      <a:pt x="386" y="1"/>
                      <a:pt x="385" y="1"/>
                      <a:pt x="384" y="1"/>
                    </a:cubicBezTo>
                    <a:cubicBezTo>
                      <a:pt x="383" y="0"/>
                      <a:pt x="133" y="36"/>
                      <a:pt x="132" y="36"/>
                    </a:cubicBezTo>
                    <a:cubicBezTo>
                      <a:pt x="131" y="37"/>
                      <a:pt x="130" y="37"/>
                      <a:pt x="129" y="37"/>
                    </a:cubicBezTo>
                    <a:cubicBezTo>
                      <a:pt x="129" y="37"/>
                      <a:pt x="129" y="37"/>
                      <a:pt x="129" y="37"/>
                    </a:cubicBezTo>
                    <a:cubicBezTo>
                      <a:pt x="126" y="39"/>
                      <a:pt x="55" y="75"/>
                      <a:pt x="35" y="122"/>
                    </a:cubicBezTo>
                    <a:cubicBezTo>
                      <a:pt x="17" y="166"/>
                      <a:pt x="1" y="227"/>
                      <a:pt x="0" y="230"/>
                    </a:cubicBezTo>
                    <a:cubicBezTo>
                      <a:pt x="25" y="236"/>
                      <a:pt x="25" y="236"/>
                      <a:pt x="25" y="236"/>
                    </a:cubicBezTo>
                    <a:cubicBezTo>
                      <a:pt x="25" y="236"/>
                      <a:pt x="41" y="174"/>
                      <a:pt x="59" y="132"/>
                    </a:cubicBezTo>
                    <a:cubicBezTo>
                      <a:pt x="71" y="102"/>
                      <a:pt x="113" y="75"/>
                      <a:pt x="132" y="64"/>
                    </a:cubicBezTo>
                    <a:cubicBezTo>
                      <a:pt x="132" y="64"/>
                      <a:pt x="132" y="64"/>
                      <a:pt x="132" y="64"/>
                    </a:cubicBezTo>
                    <a:cubicBezTo>
                      <a:pt x="163" y="290"/>
                      <a:pt x="163" y="290"/>
                      <a:pt x="163" y="290"/>
                    </a:cubicBezTo>
                    <a:cubicBezTo>
                      <a:pt x="164" y="294"/>
                      <a:pt x="168" y="296"/>
                      <a:pt x="171" y="295"/>
                    </a:cubicBezTo>
                    <a:cubicBezTo>
                      <a:pt x="419" y="260"/>
                      <a:pt x="419" y="260"/>
                      <a:pt x="419" y="260"/>
                    </a:cubicBezTo>
                    <a:cubicBezTo>
                      <a:pt x="422" y="260"/>
                      <a:pt x="424" y="257"/>
                      <a:pt x="423" y="253"/>
                    </a:cubicBezTo>
                    <a:cubicBezTo>
                      <a:pt x="391" y="27"/>
                      <a:pt x="391" y="27"/>
                      <a:pt x="391" y="27"/>
                    </a:cubicBezTo>
                    <a:cubicBezTo>
                      <a:pt x="405" y="29"/>
                      <a:pt x="439" y="38"/>
                      <a:pt x="470" y="79"/>
                    </a:cubicBezTo>
                    <a:cubicBezTo>
                      <a:pt x="502" y="120"/>
                      <a:pt x="541" y="126"/>
                      <a:pt x="568" y="123"/>
                    </a:cubicBezTo>
                    <a:cubicBezTo>
                      <a:pt x="575" y="122"/>
                      <a:pt x="582" y="120"/>
                      <a:pt x="587" y="118"/>
                    </a:cubicBezTo>
                    <a:lnTo>
                      <a:pt x="577" y="94"/>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2" name="Freeform 241"/>
              <p:cNvSpPr/>
              <p:nvPr>
                <p:custDataLst>
                  <p:tags r:id="rId37"/>
                </p:custDataLst>
              </p:nvPr>
            </p:nvSpPr>
            <p:spPr bwMode="auto">
              <a:xfrm flipH="1">
                <a:off x="17283" y="4101"/>
                <a:ext cx="140" cy="399"/>
              </a:xfrm>
              <a:custGeom>
                <a:avLst/>
                <a:gdLst>
                  <a:gd name="T0" fmla="*/ 92 w 92"/>
                  <a:gd name="T1" fmla="*/ 230 h 263"/>
                  <a:gd name="T2" fmla="*/ 59 w 92"/>
                  <a:gd name="T3" fmla="*/ 263 h 263"/>
                  <a:gd name="T4" fmla="*/ 16 w 92"/>
                  <a:gd name="T5" fmla="*/ 242 h 263"/>
                  <a:gd name="T6" fmla="*/ 0 w 92"/>
                  <a:gd name="T7" fmla="*/ 7 h 263"/>
                  <a:gd name="T8" fmla="*/ 45 w 92"/>
                  <a:gd name="T9" fmla="*/ 0 h 263"/>
                  <a:gd name="T10" fmla="*/ 92 w 92"/>
                  <a:gd name="T11" fmla="*/ 230 h 263"/>
                </a:gdLst>
                <a:ahLst/>
                <a:cxnLst>
                  <a:cxn ang="0">
                    <a:pos x="T0" y="T1"/>
                  </a:cxn>
                  <a:cxn ang="0">
                    <a:pos x="T2" y="T3"/>
                  </a:cxn>
                  <a:cxn ang="0">
                    <a:pos x="T4" y="T5"/>
                  </a:cxn>
                  <a:cxn ang="0">
                    <a:pos x="T6" y="T7"/>
                  </a:cxn>
                  <a:cxn ang="0">
                    <a:pos x="T8" y="T9"/>
                  </a:cxn>
                  <a:cxn ang="0">
                    <a:pos x="T10" y="T11"/>
                  </a:cxn>
                </a:cxnLst>
                <a:rect l="0" t="0" r="r" b="b"/>
                <a:pathLst>
                  <a:path w="92" h="263">
                    <a:moveTo>
                      <a:pt x="92" y="230"/>
                    </a:moveTo>
                    <a:lnTo>
                      <a:pt x="59" y="263"/>
                    </a:lnTo>
                    <a:lnTo>
                      <a:pt x="16" y="242"/>
                    </a:lnTo>
                    <a:lnTo>
                      <a:pt x="0" y="7"/>
                    </a:lnTo>
                    <a:lnTo>
                      <a:pt x="45" y="0"/>
                    </a:lnTo>
                    <a:lnTo>
                      <a:pt x="92" y="230"/>
                    </a:lnTo>
                    <a:close/>
                  </a:path>
                </a:pathLst>
              </a:custGeom>
              <a:solidFill>
                <a:srgbClr val="314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3" name="Freeform 242"/>
              <p:cNvSpPr/>
              <p:nvPr>
                <p:custDataLst>
                  <p:tags r:id="rId38"/>
                </p:custDataLst>
              </p:nvPr>
            </p:nvSpPr>
            <p:spPr bwMode="auto">
              <a:xfrm flipH="1">
                <a:off x="16952" y="3148"/>
                <a:ext cx="1014" cy="1046"/>
              </a:xfrm>
              <a:custGeom>
                <a:avLst/>
                <a:gdLst>
                  <a:gd name="T0" fmla="*/ 280 w 282"/>
                  <a:gd name="T1" fmla="*/ 235 h 291"/>
                  <a:gd name="T2" fmla="*/ 257 w 282"/>
                  <a:gd name="T3" fmla="*/ 262 h 291"/>
                  <a:gd name="T4" fmla="*/ 62 w 282"/>
                  <a:gd name="T5" fmla="*/ 289 h 291"/>
                  <a:gd name="T6" fmla="*/ 32 w 282"/>
                  <a:gd name="T7" fmla="*/ 270 h 291"/>
                  <a:gd name="T8" fmla="*/ 2 w 282"/>
                  <a:gd name="T9" fmla="*/ 56 h 291"/>
                  <a:gd name="T10" fmla="*/ 25 w 282"/>
                  <a:gd name="T11" fmla="*/ 29 h 291"/>
                  <a:gd name="T12" fmla="*/ 220 w 282"/>
                  <a:gd name="T13" fmla="*/ 2 h 291"/>
                  <a:gd name="T14" fmla="*/ 250 w 282"/>
                  <a:gd name="T15" fmla="*/ 21 h 291"/>
                  <a:gd name="T16" fmla="*/ 280 w 282"/>
                  <a:gd name="T17" fmla="*/ 23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91">
                    <a:moveTo>
                      <a:pt x="280" y="235"/>
                    </a:moveTo>
                    <a:cubicBezTo>
                      <a:pt x="282" y="248"/>
                      <a:pt x="271" y="260"/>
                      <a:pt x="257" y="262"/>
                    </a:cubicBezTo>
                    <a:cubicBezTo>
                      <a:pt x="62" y="289"/>
                      <a:pt x="62" y="289"/>
                      <a:pt x="62" y="289"/>
                    </a:cubicBezTo>
                    <a:cubicBezTo>
                      <a:pt x="47" y="291"/>
                      <a:pt x="34" y="283"/>
                      <a:pt x="32" y="270"/>
                    </a:cubicBezTo>
                    <a:cubicBezTo>
                      <a:pt x="2" y="56"/>
                      <a:pt x="2" y="56"/>
                      <a:pt x="2" y="56"/>
                    </a:cubicBezTo>
                    <a:cubicBezTo>
                      <a:pt x="0" y="43"/>
                      <a:pt x="11" y="31"/>
                      <a:pt x="25" y="29"/>
                    </a:cubicBezTo>
                    <a:cubicBezTo>
                      <a:pt x="220" y="2"/>
                      <a:pt x="220" y="2"/>
                      <a:pt x="220" y="2"/>
                    </a:cubicBezTo>
                    <a:cubicBezTo>
                      <a:pt x="235" y="0"/>
                      <a:pt x="248" y="8"/>
                      <a:pt x="250" y="21"/>
                    </a:cubicBezTo>
                    <a:lnTo>
                      <a:pt x="280" y="235"/>
                    </a:lnTo>
                    <a:close/>
                  </a:path>
                </a:pathLst>
              </a:custGeom>
              <a:solidFill>
                <a:srgbClr val="FCDB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4" name="Freeform 243"/>
              <p:cNvSpPr/>
              <p:nvPr>
                <p:custDataLst>
                  <p:tags r:id="rId39"/>
                </p:custDataLst>
              </p:nvPr>
            </p:nvSpPr>
            <p:spPr bwMode="auto">
              <a:xfrm flipH="1">
                <a:off x="17669" y="3720"/>
                <a:ext cx="96" cy="100"/>
              </a:xfrm>
              <a:custGeom>
                <a:avLst/>
                <a:gdLst>
                  <a:gd name="T0" fmla="*/ 26 w 27"/>
                  <a:gd name="T1" fmla="*/ 12 h 28"/>
                  <a:gd name="T2" fmla="*/ 15 w 27"/>
                  <a:gd name="T3" fmla="*/ 27 h 28"/>
                  <a:gd name="T4" fmla="*/ 1 w 27"/>
                  <a:gd name="T5" fmla="*/ 16 h 28"/>
                  <a:gd name="T6" fmla="*/ 11 w 27"/>
                  <a:gd name="T7" fmla="*/ 1 h 28"/>
                  <a:gd name="T8" fmla="*/ 26 w 27"/>
                  <a:gd name="T9" fmla="*/ 12 h 28"/>
                </a:gdLst>
                <a:ahLst/>
                <a:cxnLst>
                  <a:cxn ang="0">
                    <a:pos x="T0" y="T1"/>
                  </a:cxn>
                  <a:cxn ang="0">
                    <a:pos x="T2" y="T3"/>
                  </a:cxn>
                  <a:cxn ang="0">
                    <a:pos x="T4" y="T5"/>
                  </a:cxn>
                  <a:cxn ang="0">
                    <a:pos x="T6" y="T7"/>
                  </a:cxn>
                  <a:cxn ang="0">
                    <a:pos x="T8" y="T9"/>
                  </a:cxn>
                </a:cxnLst>
                <a:rect l="0" t="0" r="r" b="b"/>
                <a:pathLst>
                  <a:path w="27" h="28">
                    <a:moveTo>
                      <a:pt x="26" y="12"/>
                    </a:moveTo>
                    <a:cubicBezTo>
                      <a:pt x="27" y="19"/>
                      <a:pt x="22" y="26"/>
                      <a:pt x="15" y="27"/>
                    </a:cubicBezTo>
                    <a:cubicBezTo>
                      <a:pt x="8" y="28"/>
                      <a:pt x="2" y="23"/>
                      <a:pt x="1" y="16"/>
                    </a:cubicBezTo>
                    <a:cubicBezTo>
                      <a:pt x="0" y="9"/>
                      <a:pt x="4" y="2"/>
                      <a:pt x="11" y="1"/>
                    </a:cubicBezTo>
                    <a:cubicBezTo>
                      <a:pt x="18" y="0"/>
                      <a:pt x="25" y="5"/>
                      <a:pt x="26" y="12"/>
                    </a:cubicBezTo>
                    <a:close/>
                  </a:path>
                </a:pathLst>
              </a:custGeom>
              <a:solidFill>
                <a:srgbClr val="0F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5" name="Freeform 244"/>
              <p:cNvSpPr/>
              <p:nvPr>
                <p:custDataLst>
                  <p:tags r:id="rId40"/>
                </p:custDataLst>
              </p:nvPr>
            </p:nvSpPr>
            <p:spPr bwMode="auto">
              <a:xfrm flipH="1">
                <a:off x="17725" y="3749"/>
                <a:ext cx="26" cy="24"/>
              </a:xfrm>
              <a:custGeom>
                <a:avLst/>
                <a:gdLst>
                  <a:gd name="T0" fmla="*/ 7 w 7"/>
                  <a:gd name="T1" fmla="*/ 3 h 7"/>
                  <a:gd name="T2" fmla="*/ 4 w 7"/>
                  <a:gd name="T3" fmla="*/ 7 h 7"/>
                  <a:gd name="T4" fmla="*/ 1 w 7"/>
                  <a:gd name="T5" fmla="*/ 4 h 7"/>
                  <a:gd name="T6" fmla="*/ 3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3" y="7"/>
                      <a:pt x="1" y="6"/>
                      <a:pt x="1" y="4"/>
                    </a:cubicBezTo>
                    <a:cubicBezTo>
                      <a:pt x="0" y="2"/>
                      <a:pt x="2" y="0"/>
                      <a:pt x="3" y="0"/>
                    </a:cubicBezTo>
                    <a:cubicBezTo>
                      <a:pt x="5" y="0"/>
                      <a:pt x="7" y="1"/>
                      <a:pt x="7" y="3"/>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6" name="Freeform 245"/>
              <p:cNvSpPr/>
              <p:nvPr>
                <p:custDataLst>
                  <p:tags r:id="rId41"/>
                </p:custDataLst>
              </p:nvPr>
            </p:nvSpPr>
            <p:spPr bwMode="auto">
              <a:xfrm flipH="1">
                <a:off x="17128" y="3644"/>
                <a:ext cx="97" cy="97"/>
              </a:xfrm>
              <a:custGeom>
                <a:avLst/>
                <a:gdLst>
                  <a:gd name="T0" fmla="*/ 26 w 27"/>
                  <a:gd name="T1" fmla="*/ 12 h 27"/>
                  <a:gd name="T2" fmla="*/ 15 w 27"/>
                  <a:gd name="T3" fmla="*/ 26 h 27"/>
                  <a:gd name="T4" fmla="*/ 1 w 27"/>
                  <a:gd name="T5" fmla="*/ 16 h 27"/>
                  <a:gd name="T6" fmla="*/ 12 w 27"/>
                  <a:gd name="T7" fmla="*/ 1 h 27"/>
                  <a:gd name="T8" fmla="*/ 26 w 27"/>
                  <a:gd name="T9" fmla="*/ 12 h 27"/>
                </a:gdLst>
                <a:ahLst/>
                <a:cxnLst>
                  <a:cxn ang="0">
                    <a:pos x="T0" y="T1"/>
                  </a:cxn>
                  <a:cxn ang="0">
                    <a:pos x="T2" y="T3"/>
                  </a:cxn>
                  <a:cxn ang="0">
                    <a:pos x="T4" y="T5"/>
                  </a:cxn>
                  <a:cxn ang="0">
                    <a:pos x="T6" y="T7"/>
                  </a:cxn>
                  <a:cxn ang="0">
                    <a:pos x="T8" y="T9"/>
                  </a:cxn>
                </a:cxnLst>
                <a:rect l="0" t="0" r="r" b="b"/>
                <a:pathLst>
                  <a:path w="27" h="27">
                    <a:moveTo>
                      <a:pt x="26" y="12"/>
                    </a:moveTo>
                    <a:cubicBezTo>
                      <a:pt x="27" y="19"/>
                      <a:pt x="22" y="25"/>
                      <a:pt x="15" y="26"/>
                    </a:cubicBezTo>
                    <a:cubicBezTo>
                      <a:pt x="8" y="27"/>
                      <a:pt x="2" y="22"/>
                      <a:pt x="1" y="16"/>
                    </a:cubicBezTo>
                    <a:cubicBezTo>
                      <a:pt x="0" y="9"/>
                      <a:pt x="5" y="2"/>
                      <a:pt x="12" y="1"/>
                    </a:cubicBezTo>
                    <a:cubicBezTo>
                      <a:pt x="19" y="0"/>
                      <a:pt x="25" y="5"/>
                      <a:pt x="26" y="12"/>
                    </a:cubicBezTo>
                    <a:close/>
                  </a:path>
                </a:pathLst>
              </a:custGeom>
              <a:solidFill>
                <a:srgbClr val="0F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7" name="Freeform 246"/>
              <p:cNvSpPr/>
              <p:nvPr>
                <p:custDataLst>
                  <p:tags r:id="rId42"/>
                </p:custDataLst>
              </p:nvPr>
            </p:nvSpPr>
            <p:spPr bwMode="auto">
              <a:xfrm flipH="1">
                <a:off x="17319" y="3868"/>
                <a:ext cx="226" cy="226"/>
              </a:xfrm>
              <a:custGeom>
                <a:avLst/>
                <a:gdLst>
                  <a:gd name="T0" fmla="*/ 62 w 63"/>
                  <a:gd name="T1" fmla="*/ 2 h 63"/>
                  <a:gd name="T2" fmla="*/ 58 w 63"/>
                  <a:gd name="T3" fmla="*/ 0 h 63"/>
                  <a:gd name="T4" fmla="*/ 4 w 63"/>
                  <a:gd name="T5" fmla="*/ 8 h 63"/>
                  <a:gd name="T6" fmla="*/ 1 w 63"/>
                  <a:gd name="T7" fmla="*/ 11 h 63"/>
                  <a:gd name="T8" fmla="*/ 1 w 63"/>
                  <a:gd name="T9" fmla="*/ 15 h 63"/>
                  <a:gd name="T10" fmla="*/ 41 w 63"/>
                  <a:gd name="T11" fmla="*/ 60 h 63"/>
                  <a:gd name="T12" fmla="*/ 63 w 63"/>
                  <a:gd name="T13" fmla="*/ 6 h 63"/>
                  <a:gd name="T14" fmla="*/ 62 w 63"/>
                  <a:gd name="T15" fmla="*/ 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3">
                    <a:moveTo>
                      <a:pt x="62" y="2"/>
                    </a:moveTo>
                    <a:cubicBezTo>
                      <a:pt x="61" y="1"/>
                      <a:pt x="59" y="0"/>
                      <a:pt x="58" y="0"/>
                    </a:cubicBezTo>
                    <a:cubicBezTo>
                      <a:pt x="4" y="8"/>
                      <a:pt x="4" y="8"/>
                      <a:pt x="4" y="8"/>
                    </a:cubicBezTo>
                    <a:cubicBezTo>
                      <a:pt x="3" y="8"/>
                      <a:pt x="1" y="9"/>
                      <a:pt x="1" y="11"/>
                    </a:cubicBezTo>
                    <a:cubicBezTo>
                      <a:pt x="0" y="12"/>
                      <a:pt x="0" y="14"/>
                      <a:pt x="1" y="15"/>
                    </a:cubicBezTo>
                    <a:cubicBezTo>
                      <a:pt x="2" y="16"/>
                      <a:pt x="22" y="63"/>
                      <a:pt x="41" y="60"/>
                    </a:cubicBezTo>
                    <a:cubicBezTo>
                      <a:pt x="61" y="57"/>
                      <a:pt x="63" y="7"/>
                      <a:pt x="63" y="6"/>
                    </a:cubicBezTo>
                    <a:cubicBezTo>
                      <a:pt x="63" y="4"/>
                      <a:pt x="63" y="3"/>
                      <a:pt x="62" y="2"/>
                    </a:cubicBezTo>
                    <a:close/>
                  </a:path>
                </a:pathLst>
              </a:custGeom>
              <a:solidFill>
                <a:srgbClr val="FF7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8" name="Freeform 247"/>
              <p:cNvSpPr/>
              <p:nvPr>
                <p:custDataLst>
                  <p:tags r:id="rId43"/>
                </p:custDataLst>
              </p:nvPr>
            </p:nvSpPr>
            <p:spPr bwMode="auto">
              <a:xfrm flipH="1">
                <a:off x="17336" y="3154"/>
                <a:ext cx="382" cy="199"/>
              </a:xfrm>
              <a:custGeom>
                <a:avLst/>
                <a:gdLst>
                  <a:gd name="T0" fmla="*/ 252 w 252"/>
                  <a:gd name="T1" fmla="*/ 0 h 131"/>
                  <a:gd name="T2" fmla="*/ 0 w 252"/>
                  <a:gd name="T3" fmla="*/ 36 h 131"/>
                  <a:gd name="T4" fmla="*/ 143 w 252"/>
                  <a:gd name="T5" fmla="*/ 131 h 131"/>
                  <a:gd name="T6" fmla="*/ 252 w 252"/>
                  <a:gd name="T7" fmla="*/ 0 h 131"/>
                </a:gdLst>
                <a:ahLst/>
                <a:cxnLst>
                  <a:cxn ang="0">
                    <a:pos x="T0" y="T1"/>
                  </a:cxn>
                  <a:cxn ang="0">
                    <a:pos x="T2" y="T3"/>
                  </a:cxn>
                  <a:cxn ang="0">
                    <a:pos x="T4" y="T5"/>
                  </a:cxn>
                  <a:cxn ang="0">
                    <a:pos x="T6" y="T7"/>
                  </a:cxn>
                </a:cxnLst>
                <a:rect l="0" t="0" r="r" b="b"/>
                <a:pathLst>
                  <a:path w="252" h="131">
                    <a:moveTo>
                      <a:pt x="252" y="0"/>
                    </a:moveTo>
                    <a:lnTo>
                      <a:pt x="0" y="36"/>
                    </a:lnTo>
                    <a:lnTo>
                      <a:pt x="143" y="131"/>
                    </a:lnTo>
                    <a:lnTo>
                      <a:pt x="252" y="0"/>
                    </a:lnTo>
                    <a:close/>
                  </a:path>
                </a:pathLst>
              </a:custGeom>
              <a:solidFill>
                <a:srgbClr val="604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sp>
            <p:nvSpPr>
              <p:cNvPr id="249" name="Freeform 248"/>
              <p:cNvSpPr/>
              <p:nvPr>
                <p:custDataLst>
                  <p:tags r:id="rId44"/>
                </p:custDataLst>
              </p:nvPr>
            </p:nvSpPr>
            <p:spPr bwMode="auto">
              <a:xfrm flipH="1">
                <a:off x="17183" y="3673"/>
                <a:ext cx="24" cy="24"/>
              </a:xfrm>
              <a:custGeom>
                <a:avLst/>
                <a:gdLst>
                  <a:gd name="T0" fmla="*/ 7 w 7"/>
                  <a:gd name="T1" fmla="*/ 3 h 7"/>
                  <a:gd name="T2" fmla="*/ 4 w 7"/>
                  <a:gd name="T3" fmla="*/ 6 h 7"/>
                  <a:gd name="T4" fmla="*/ 0 w 7"/>
                  <a:gd name="T5" fmla="*/ 4 h 7"/>
                  <a:gd name="T6" fmla="*/ 3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6"/>
                      <a:pt x="4" y="6"/>
                    </a:cubicBezTo>
                    <a:cubicBezTo>
                      <a:pt x="2" y="7"/>
                      <a:pt x="1" y="5"/>
                      <a:pt x="0" y="4"/>
                    </a:cubicBezTo>
                    <a:cubicBezTo>
                      <a:pt x="0" y="2"/>
                      <a:pt x="1" y="0"/>
                      <a:pt x="3" y="0"/>
                    </a:cubicBezTo>
                    <a:cubicBezTo>
                      <a:pt x="5" y="0"/>
                      <a:pt x="7" y="1"/>
                      <a:pt x="7" y="3"/>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838"/>
                  </a:solidFill>
                  <a:effectLst/>
                  <a:uLnTx/>
                  <a:uFillTx/>
                  <a:latin typeface="Arial"/>
                  <a:ea typeface="微软雅黑"/>
                  <a:cs typeface="+mn-cs"/>
                </a:endParaRPr>
              </a:p>
            </p:txBody>
          </p:sp>
        </p:grpSp>
        <p:grpSp>
          <p:nvGrpSpPr>
            <p:cNvPr id="20" name="组合 19"/>
            <p:cNvGrpSpPr/>
            <p:nvPr>
              <p:custDataLst>
                <p:tags r:id="rId10"/>
              </p:custDataLst>
            </p:nvPr>
          </p:nvGrpSpPr>
          <p:grpSpPr>
            <a:xfrm rot="20160000">
              <a:off x="10171430" y="5191760"/>
              <a:ext cx="90805" cy="645795"/>
              <a:chOff x="2753538" y="2725932"/>
              <a:chExt cx="638822" cy="4536155"/>
            </a:xfrm>
          </p:grpSpPr>
          <p:sp>
            <p:nvSpPr>
              <p:cNvPr id="19" name="矩形 18"/>
              <p:cNvSpPr/>
              <p:nvPr>
                <p:custDataLst>
                  <p:tags r:id="rId21"/>
                </p:custDataLst>
              </p:nvPr>
            </p:nvSpPr>
            <p:spPr>
              <a:xfrm>
                <a:off x="2897089" y="2725932"/>
                <a:ext cx="351720" cy="1880679"/>
              </a:xfrm>
              <a:prstGeom prst="rect">
                <a:avLst/>
              </a:prstGeom>
              <a:gradFill>
                <a:gsLst>
                  <a:gs pos="100000">
                    <a:sysClr val="windowText" lastClr="000000">
                      <a:lumMod val="65000"/>
                      <a:lumOff val="35000"/>
                    </a:sysClr>
                  </a:gs>
                  <a:gs pos="66000">
                    <a:sysClr val="windowText" lastClr="000000">
                      <a:lumMod val="85000"/>
                      <a:lumOff val="15000"/>
                    </a:sysClr>
                  </a:gs>
                  <a:gs pos="0">
                    <a:sysClr val="windowText" lastClr="000000">
                      <a:lumMod val="50000"/>
                      <a:lumOff val="50000"/>
                    </a:sysClr>
                  </a:gs>
                </a:gsLst>
                <a:lin ang="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sp>
            <p:nvSpPr>
              <p:cNvPr id="26" name="任意多边形: 形状 25"/>
              <p:cNvSpPr/>
              <p:nvPr>
                <p:custDataLst>
                  <p:tags r:id="rId22"/>
                </p:custDataLst>
              </p:nvPr>
            </p:nvSpPr>
            <p:spPr>
              <a:xfrm>
                <a:off x="2753538" y="4480966"/>
                <a:ext cx="638822" cy="2781121"/>
              </a:xfrm>
              <a:custGeom>
                <a:avLst/>
                <a:gdLst>
                  <a:gd name="connsiteX0" fmla="*/ 0 w 638822"/>
                  <a:gd name="connsiteY0" fmla="*/ 0 h 2781122"/>
                  <a:gd name="connsiteX1" fmla="*/ 638822 w 638822"/>
                  <a:gd name="connsiteY1" fmla="*/ 0 h 2781122"/>
                  <a:gd name="connsiteX2" fmla="*/ 638822 w 638822"/>
                  <a:gd name="connsiteY2" fmla="*/ 2461711 h 2781122"/>
                  <a:gd name="connsiteX3" fmla="*/ 319411 w 638822"/>
                  <a:gd name="connsiteY3" fmla="*/ 2781122 h 2781122"/>
                  <a:gd name="connsiteX4" fmla="*/ 0 w 638822"/>
                  <a:gd name="connsiteY4" fmla="*/ 2461711 h 278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822" h="2781122">
                    <a:moveTo>
                      <a:pt x="0" y="0"/>
                    </a:moveTo>
                    <a:lnTo>
                      <a:pt x="638822" y="0"/>
                    </a:lnTo>
                    <a:lnTo>
                      <a:pt x="638822" y="2461711"/>
                    </a:lnTo>
                    <a:cubicBezTo>
                      <a:pt x="638822" y="2638117"/>
                      <a:pt x="495817" y="2781122"/>
                      <a:pt x="319411" y="2781122"/>
                    </a:cubicBezTo>
                    <a:cubicBezTo>
                      <a:pt x="143005" y="2781122"/>
                      <a:pt x="0" y="2638117"/>
                      <a:pt x="0" y="2461711"/>
                    </a:cubicBezTo>
                    <a:close/>
                  </a:path>
                </a:pathLst>
              </a:custGeom>
              <a:gradFill>
                <a:gsLst>
                  <a:gs pos="100000">
                    <a:sysClr val="window" lastClr="FFFFFF">
                      <a:lumMod val="75000"/>
                    </a:sysClr>
                  </a:gs>
                  <a:gs pos="66000">
                    <a:sysClr val="window" lastClr="FFFFFF">
                      <a:lumMod val="65000"/>
                    </a:sysClr>
                  </a:gs>
                  <a:gs pos="0">
                    <a:sysClr val="window" lastClr="FFFFFF">
                      <a:lumMod val="95000"/>
                    </a:sysClr>
                  </a:gs>
                </a:gsLst>
                <a:lin ang="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sp>
            <p:nvSpPr>
              <p:cNvPr id="18" name="矩形 17"/>
              <p:cNvSpPr/>
              <p:nvPr>
                <p:custDataLst>
                  <p:tags r:id="rId23"/>
                </p:custDataLst>
              </p:nvPr>
            </p:nvSpPr>
            <p:spPr>
              <a:xfrm>
                <a:off x="2753538" y="4649642"/>
                <a:ext cx="638822" cy="142042"/>
              </a:xfrm>
              <a:prstGeom prst="rect">
                <a:avLst/>
              </a:prstGeom>
              <a:gradFill>
                <a:gsLst>
                  <a:gs pos="0">
                    <a:srgbClr val="FFDBB7"/>
                  </a:gs>
                  <a:gs pos="66000">
                    <a:srgbClr val="78584E"/>
                  </a:gs>
                  <a:gs pos="100000">
                    <a:srgbClr val="B98763"/>
                  </a:gs>
                </a:gsLst>
                <a:lin ang="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sp>
            <p:nvSpPr>
              <p:cNvPr id="31" name="矩形 30"/>
              <p:cNvSpPr/>
              <p:nvPr>
                <p:custDataLst>
                  <p:tags r:id="rId24"/>
                </p:custDataLst>
              </p:nvPr>
            </p:nvSpPr>
            <p:spPr>
              <a:xfrm>
                <a:off x="2753538" y="6686067"/>
                <a:ext cx="638822" cy="142042"/>
              </a:xfrm>
              <a:prstGeom prst="rect">
                <a:avLst/>
              </a:prstGeom>
              <a:gradFill>
                <a:gsLst>
                  <a:gs pos="0">
                    <a:srgbClr val="FFDBB7"/>
                  </a:gs>
                  <a:gs pos="66000">
                    <a:srgbClr val="78584E"/>
                  </a:gs>
                  <a:gs pos="100000">
                    <a:srgbClr val="B98763"/>
                  </a:gs>
                </a:gsLst>
                <a:lin ang="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grpSp>
        <p:grpSp>
          <p:nvGrpSpPr>
            <p:cNvPr id="15" name="镜框组件"/>
            <p:cNvGrpSpPr>
              <a:grpSpLocks noChangeAspect="1"/>
            </p:cNvGrpSpPr>
            <p:nvPr>
              <p:custDataLst>
                <p:tags r:id="rId11"/>
              </p:custDataLst>
            </p:nvPr>
          </p:nvGrpSpPr>
          <p:grpSpPr>
            <a:xfrm>
              <a:off x="7247890" y="1082040"/>
              <a:ext cx="4280535" cy="4280535"/>
              <a:chOff x="5348" y="1148"/>
              <a:chExt cx="8504" cy="8504"/>
            </a:xfrm>
            <a:effectLst>
              <a:outerShdw blurRad="177800" sx="92000" sy="92000" algn="ctr" rotWithShape="0">
                <a:prstClr val="black">
                  <a:alpha val="20000"/>
                </a:prstClr>
              </a:outerShdw>
            </a:effectLst>
          </p:grpSpPr>
          <p:sp>
            <p:nvSpPr>
              <p:cNvPr id="7" name="镜框内"/>
              <p:cNvSpPr>
                <a:spLocks noChangeAspect="1"/>
              </p:cNvSpPr>
              <p:nvPr>
                <p:custDataLst>
                  <p:tags r:id="rId18"/>
                </p:custDataLst>
              </p:nvPr>
            </p:nvSpPr>
            <p:spPr>
              <a:xfrm>
                <a:off x="5348" y="1148"/>
                <a:ext cx="8504" cy="8504"/>
              </a:xfrm>
              <a:prstGeom prst="donut">
                <a:avLst>
                  <a:gd name="adj" fmla="val 5048"/>
                </a:avLst>
              </a:prstGeom>
              <a:gradFill>
                <a:gsLst>
                  <a:gs pos="0">
                    <a:sysClr val="windowText" lastClr="000000">
                      <a:lumMod val="65000"/>
                      <a:lumOff val="35000"/>
                    </a:sysClr>
                  </a:gs>
                  <a:gs pos="60000">
                    <a:sysClr val="windowText" lastClr="000000">
                      <a:lumMod val="75000"/>
                      <a:lumOff val="25000"/>
                    </a:sysClr>
                  </a:gs>
                  <a:gs pos="100000">
                    <a:sysClr val="windowText" lastClr="000000">
                      <a:lumMod val="85000"/>
                      <a:lumOff val="15000"/>
                    </a:sysClr>
                  </a:gs>
                </a:gsLst>
                <a:lin ang="5400000" scaled="1"/>
              </a:gradFill>
              <a:ln>
                <a:noFill/>
              </a:ln>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Arial"/>
                  <a:ea typeface="微软雅黑"/>
                  <a:cs typeface="+mn-cs"/>
                </a:endParaRPr>
              </a:p>
            </p:txBody>
          </p:sp>
          <p:sp>
            <p:nvSpPr>
              <p:cNvPr id="8" name="镜框顶"/>
              <p:cNvSpPr>
                <a:spLocks noChangeAspect="1"/>
              </p:cNvSpPr>
              <p:nvPr>
                <p:custDataLst>
                  <p:tags r:id="rId19"/>
                </p:custDataLst>
              </p:nvPr>
            </p:nvSpPr>
            <p:spPr>
              <a:xfrm>
                <a:off x="5348" y="1148"/>
                <a:ext cx="8504" cy="8504"/>
              </a:xfrm>
              <a:prstGeom prst="donut">
                <a:avLst>
                  <a:gd name="adj" fmla="val 2913"/>
                </a:avLst>
              </a:prstGeom>
              <a:solidFill>
                <a:sysClr val="window" lastClr="FFFFFF">
                  <a:alpha val="30000"/>
                </a:sys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Arial"/>
                  <a:ea typeface="微软雅黑"/>
                  <a:cs typeface="+mn-cs"/>
                </a:endParaRPr>
              </a:p>
            </p:txBody>
          </p:sp>
          <p:sp>
            <p:nvSpPr>
              <p:cNvPr id="5" name="镜框外"/>
              <p:cNvSpPr>
                <a:spLocks noChangeAspect="1"/>
              </p:cNvSpPr>
              <p:nvPr>
                <p:custDataLst>
                  <p:tags r:id="rId20"/>
                </p:custDataLst>
              </p:nvPr>
            </p:nvSpPr>
            <p:spPr>
              <a:xfrm>
                <a:off x="5348" y="1148"/>
                <a:ext cx="8504" cy="8504"/>
              </a:xfrm>
              <a:prstGeom prst="donut">
                <a:avLst>
                  <a:gd name="adj" fmla="val 2330"/>
                </a:avLst>
              </a:prstGeom>
              <a:gradFill>
                <a:gsLst>
                  <a:gs pos="0">
                    <a:sysClr val="window" lastClr="FFFFFF"/>
                  </a:gs>
                  <a:gs pos="60000">
                    <a:sysClr val="window" lastClr="FFFFFF">
                      <a:lumMod val="75000"/>
                    </a:sysClr>
                  </a:gs>
                  <a:gs pos="100000">
                    <a:sysClr val="window" lastClr="FFFFFF">
                      <a:lumMod val="95000"/>
                    </a:sysClr>
                  </a:gs>
                </a:gsLst>
                <a:lin ang="5400000" scaled="1"/>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Arial"/>
                  <a:ea typeface="微软雅黑"/>
                  <a:cs typeface="+mn-cs"/>
                </a:endParaRPr>
              </a:p>
            </p:txBody>
          </p:sp>
        </p:grpSp>
        <p:grpSp>
          <p:nvGrpSpPr>
            <p:cNvPr id="10" name="镜片组件"/>
            <p:cNvGrpSpPr>
              <a:grpSpLocks noChangeAspect="1"/>
            </p:cNvGrpSpPr>
            <p:nvPr>
              <p:custDataLst>
                <p:tags r:id="rId12"/>
              </p:custDataLst>
            </p:nvPr>
          </p:nvGrpSpPr>
          <p:grpSpPr>
            <a:xfrm>
              <a:off x="7381875" y="1216025"/>
              <a:ext cx="4012565" cy="4029175"/>
              <a:chOff x="5614" y="1414"/>
              <a:chExt cx="7972" cy="8005"/>
            </a:xfrm>
          </p:grpSpPr>
          <p:sp>
            <p:nvSpPr>
              <p:cNvPr id="11" name="镜片反光"/>
              <p:cNvSpPr>
                <a:spLocks noChangeAspect="1"/>
              </p:cNvSpPr>
              <p:nvPr>
                <p:custDataLst>
                  <p:tags r:id="rId13"/>
                </p:custDataLst>
              </p:nvPr>
            </p:nvSpPr>
            <p:spPr>
              <a:xfrm>
                <a:off x="5614" y="1414"/>
                <a:ext cx="7972" cy="7972"/>
              </a:xfrm>
              <a:prstGeom prst="ellipse">
                <a:avLst/>
              </a:prstGeom>
              <a:gradFill flip="none" rotWithShape="1">
                <a:gsLst>
                  <a:gs pos="100000">
                    <a:sysClr val="window" lastClr="FFFFFF">
                      <a:lumMod val="85000"/>
                      <a:alpha val="20000"/>
                    </a:sysClr>
                  </a:gs>
                  <a:gs pos="84000">
                    <a:sysClr val="window" lastClr="FFFFFF">
                      <a:lumMod val="85000"/>
                      <a:alpha val="0"/>
                    </a:sysClr>
                  </a:gs>
                </a:gsLst>
                <a:path path="shape">
                  <a:fillToRect l="50000" t="50000" r="50000" b="50000"/>
                </a:path>
                <a:tileRect/>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sp>
            <p:nvSpPr>
              <p:cNvPr id="13" name="镜片光晕"/>
              <p:cNvSpPr>
                <a:spLocks noChangeAspect="1"/>
              </p:cNvSpPr>
              <p:nvPr>
                <p:custDataLst>
                  <p:tags r:id="rId14"/>
                </p:custDataLst>
              </p:nvPr>
            </p:nvSpPr>
            <p:spPr>
              <a:xfrm>
                <a:off x="5614" y="1414"/>
                <a:ext cx="7972" cy="7972"/>
              </a:xfrm>
              <a:prstGeom prst="ellipse">
                <a:avLst/>
              </a:prstGeom>
              <a:gradFill flip="none" rotWithShape="1">
                <a:gsLst>
                  <a:gs pos="100000">
                    <a:srgbClr val="0099FF">
                      <a:alpha val="0"/>
                    </a:srgbClr>
                  </a:gs>
                  <a:gs pos="85000">
                    <a:srgbClr val="0099FF">
                      <a:alpha val="8000"/>
                    </a:srgbClr>
                  </a:gs>
                  <a:gs pos="75000">
                    <a:srgbClr val="0099FF">
                      <a:alpha val="0"/>
                    </a:srgbClr>
                  </a:gs>
                </a:gsLst>
                <a:path path="shape">
                  <a:fillToRect l="50000" t="50000" r="50000" b="50000"/>
                </a:path>
                <a:tileRect/>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sp>
            <p:nvSpPr>
              <p:cNvPr id="27" name="镜片膜光2"/>
              <p:cNvSpPr>
                <a:spLocks noChangeAspect="1"/>
              </p:cNvSpPr>
              <p:nvPr>
                <p:custDataLst>
                  <p:tags r:id="rId15"/>
                </p:custDataLst>
              </p:nvPr>
            </p:nvSpPr>
            <p:spPr>
              <a:xfrm>
                <a:off x="5614" y="1414"/>
                <a:ext cx="7972" cy="7972"/>
              </a:xfrm>
              <a:prstGeom prst="ellipse">
                <a:avLst/>
              </a:prstGeom>
              <a:gradFill flip="none" rotWithShape="1">
                <a:gsLst>
                  <a:gs pos="15000">
                    <a:srgbClr val="69FDCC">
                      <a:alpha val="20000"/>
                    </a:srgbClr>
                  </a:gs>
                  <a:gs pos="25000">
                    <a:srgbClr val="0099FF">
                      <a:alpha val="0"/>
                    </a:srgbClr>
                  </a:gs>
                  <a:gs pos="20000">
                    <a:srgbClr val="0099FF">
                      <a:alpha val="11000"/>
                    </a:srgbClr>
                  </a:gs>
                </a:gsLst>
                <a:path path="circle">
                  <a:fillToRect l="100000" t="100000"/>
                </a:path>
                <a:tileRect r="-100000" b="-10000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sp>
            <p:nvSpPr>
              <p:cNvPr id="29" name="镜片膜光1"/>
              <p:cNvSpPr>
                <a:spLocks noChangeAspect="1"/>
              </p:cNvSpPr>
              <p:nvPr>
                <p:custDataLst>
                  <p:tags r:id="rId16"/>
                </p:custDataLst>
              </p:nvPr>
            </p:nvSpPr>
            <p:spPr>
              <a:xfrm>
                <a:off x="5614" y="1447"/>
                <a:ext cx="7972" cy="7972"/>
              </a:xfrm>
              <a:prstGeom prst="ellipse">
                <a:avLst/>
              </a:prstGeom>
              <a:gradFill flip="none" rotWithShape="1">
                <a:gsLst>
                  <a:gs pos="85000">
                    <a:srgbClr val="69FDCC">
                      <a:alpha val="50000"/>
                    </a:srgbClr>
                  </a:gs>
                  <a:gs pos="0">
                    <a:srgbClr val="0099FF">
                      <a:alpha val="0"/>
                    </a:srgbClr>
                  </a:gs>
                  <a:gs pos="75000">
                    <a:srgbClr val="7030A0">
                      <a:alpha val="5000"/>
                    </a:srgbClr>
                  </a:gs>
                </a:gsLst>
                <a:path path="circle">
                  <a:fillToRect l="100000" t="100000"/>
                </a:path>
                <a:tileRect r="-100000" b="-10000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sp>
            <p:nvSpPr>
              <p:cNvPr id="30" name="高光"/>
              <p:cNvSpPr>
                <a:spLocks noChangeAspect="1"/>
              </p:cNvSpPr>
              <p:nvPr>
                <p:custDataLst>
                  <p:tags r:id="rId17"/>
                </p:custDataLst>
              </p:nvPr>
            </p:nvSpPr>
            <p:spPr>
              <a:xfrm>
                <a:off x="7639" y="1558"/>
                <a:ext cx="3922" cy="2642"/>
              </a:xfrm>
              <a:prstGeom prst="ellipse">
                <a:avLst/>
              </a:prstGeom>
              <a:gradFill>
                <a:gsLst>
                  <a:gs pos="0">
                    <a:sysClr val="window" lastClr="FFFFFF">
                      <a:lumMod val="95000"/>
                      <a:alpha val="67000"/>
                    </a:sysClr>
                  </a:gs>
                  <a:gs pos="66000">
                    <a:srgbClr val="F2F2F2">
                      <a:alpha val="10000"/>
                    </a:srgbClr>
                  </a:gs>
                  <a:gs pos="33000">
                    <a:sysClr val="window" lastClr="FFFFFF">
                      <a:lumMod val="95000"/>
                      <a:alpha val="30000"/>
                    </a:sysClr>
                  </a:gs>
                  <a:gs pos="100000">
                    <a:sysClr val="window" lastClr="FFFFFF">
                      <a:lumMod val="95000"/>
                      <a:alpha val="0"/>
                    </a:sysClr>
                  </a:gs>
                </a:gsLst>
                <a:lin ang="5400000" scaled="0"/>
              </a:gradFill>
              <a:ln>
                <a:noFill/>
              </a:ln>
              <a:effectLst>
                <a:softEdge rad="0"/>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微软雅黑"/>
                  <a:cs typeface="+mn-cs"/>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307345573_34"/>
          <p:cNvPicPr>
            <a:picLocks noChangeAspect="1"/>
          </p:cNvPicPr>
          <p:nvPr>
            <p:custDataLst>
              <p:tags r:id="rId2"/>
            </p:custDataLst>
          </p:nvPr>
        </p:nvPicPr>
        <p:blipFill>
          <a:blip r:embed="rId17" cstate="screen"/>
          <a:srcRect b="-241"/>
          <a:stretch>
            <a:fillRect/>
          </a:stretch>
        </p:blipFill>
        <p:spPr>
          <a:xfrm>
            <a:off x="6759575" y="-20320"/>
            <a:ext cx="5432425" cy="6922770"/>
          </a:xfrm>
          <a:prstGeom prst="rect">
            <a:avLst/>
          </a:prstGeom>
        </p:spPr>
      </p:pic>
      <p:sp>
        <p:nvSpPr>
          <p:cNvPr id="21" name="文本框 20"/>
          <p:cNvSpPr txBox="1"/>
          <p:nvPr>
            <p:custDataLst>
              <p:tags r:id="rId3"/>
            </p:custDataLst>
          </p:nvPr>
        </p:nvSpPr>
        <p:spPr>
          <a:xfrm>
            <a:off x="558871" y="744672"/>
            <a:ext cx="5236927" cy="629920"/>
          </a:xfrm>
          <a:prstGeom prst="rect">
            <a:avLst/>
          </a:prstGeom>
          <a:noFill/>
        </p:spPr>
        <p:txBody>
          <a:bodyPr wrap="square" lIns="101600" tIns="38100" rIns="63500" bIns="381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3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  项目简介</a:t>
            </a:r>
            <a:endParaRPr kumimoji="0" lang="en-US" altLang="zh-CN" sz="3600" b="1" i="0" u="none" strike="noStrike" kern="1200" cap="none" spc="3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Why?How</a:t>
            </a:r>
            <a:r>
              <a:rPr kumimoji="0" lang="en-US" altLang="zh-CN" sz="3600" b="1" i="0" u="none" strike="noStrike" kern="1200" cap="none" spc="3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rPr>
              <a:t>?</a:t>
            </a:r>
            <a:endParaRPr kumimoji="0" lang="zh-CN" altLang="en-US" sz="3600" b="1" i="0" u="none" strike="noStrike" kern="1200" cap="none" spc="3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charset="-122"/>
              <a:cs typeface="+mn-cs"/>
            </a:endParaRPr>
          </a:p>
        </p:txBody>
      </p:sp>
      <p:grpSp>
        <p:nvGrpSpPr>
          <p:cNvPr id="3" name="组合 2"/>
          <p:cNvGrpSpPr/>
          <p:nvPr>
            <p:custDataLst>
              <p:tags r:id="rId4"/>
            </p:custDataLst>
          </p:nvPr>
        </p:nvGrpSpPr>
        <p:grpSpPr>
          <a:xfrm>
            <a:off x="8184388" y="2351405"/>
            <a:ext cx="3536315" cy="3536315"/>
            <a:chOff x="7728458" y="2351405"/>
            <a:chExt cx="3536315" cy="3536315"/>
          </a:xfrm>
        </p:grpSpPr>
        <p:pic>
          <p:nvPicPr>
            <p:cNvPr id="8" name="图片 7"/>
            <p:cNvPicPr>
              <a:picLocks noChangeAspect="1"/>
            </p:cNvPicPr>
            <p:nvPr>
              <p:custDataLst>
                <p:tags r:id="rId7"/>
              </p:custDataLst>
            </p:nvPr>
          </p:nvPicPr>
          <p:blipFill>
            <a:blip r:embed="rId18"/>
            <a:stretch>
              <a:fillRect/>
            </a:stretch>
          </p:blipFill>
          <p:spPr>
            <a:xfrm>
              <a:off x="7837305" y="2457645"/>
              <a:ext cx="3316511" cy="3322608"/>
            </a:xfrm>
            <a:prstGeom prst="ellipse">
              <a:avLst/>
            </a:prstGeom>
            <a:noFill/>
          </p:spPr>
        </p:pic>
        <p:grpSp>
          <p:nvGrpSpPr>
            <p:cNvPr id="5" name="镜片组件"/>
            <p:cNvGrpSpPr>
              <a:grpSpLocks noChangeAspect="1"/>
            </p:cNvGrpSpPr>
            <p:nvPr/>
          </p:nvGrpSpPr>
          <p:grpSpPr>
            <a:xfrm>
              <a:off x="7836551" y="2459498"/>
              <a:ext cx="3320128" cy="3320128"/>
              <a:chOff x="5606" y="1406"/>
              <a:chExt cx="7986" cy="7986"/>
            </a:xfrm>
          </p:grpSpPr>
          <p:sp>
            <p:nvSpPr>
              <p:cNvPr id="16" name="镜片光晕"/>
              <p:cNvSpPr>
                <a:spLocks noChangeAspect="1"/>
              </p:cNvSpPr>
              <p:nvPr>
                <p:custDataLst>
                  <p:tags r:id="rId11"/>
                </p:custDataLst>
              </p:nvPr>
            </p:nvSpPr>
            <p:spPr>
              <a:xfrm>
                <a:off x="5606" y="1406"/>
                <a:ext cx="7987" cy="7987"/>
              </a:xfrm>
              <a:prstGeom prst="ellipse">
                <a:avLst/>
              </a:prstGeom>
              <a:gradFill flip="none" rotWithShape="1">
                <a:gsLst>
                  <a:gs pos="76000">
                    <a:srgbClr val="44546A">
                      <a:lumMod val="40000"/>
                      <a:lumOff val="60000"/>
                      <a:alpha val="0"/>
                    </a:srgbClr>
                  </a:gs>
                  <a:gs pos="94000">
                    <a:srgbClr val="44546A">
                      <a:lumMod val="60000"/>
                      <a:lumOff val="40000"/>
                      <a:alpha val="37000"/>
                    </a:srgbClr>
                  </a:gs>
                </a:gsLst>
                <a:path path="shape">
                  <a:fillToRect l="50000" t="50000" r="50000" b="50000"/>
                </a:path>
                <a:tileRect/>
              </a:gra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镜片反光"/>
              <p:cNvSpPr>
                <a:spLocks noChangeAspect="1"/>
              </p:cNvSpPr>
              <p:nvPr>
                <p:custDataLst>
                  <p:tags r:id="rId12"/>
                </p:custDataLst>
              </p:nvPr>
            </p:nvSpPr>
            <p:spPr>
              <a:xfrm rot="18900000">
                <a:off x="5606" y="1406"/>
                <a:ext cx="7987" cy="7987"/>
              </a:xfrm>
              <a:prstGeom prst="ellipse">
                <a:avLst/>
              </a:prstGeom>
              <a:gradFill flip="none" rotWithShape="1">
                <a:gsLst>
                  <a:gs pos="66000">
                    <a:srgbClr val="FFFFFF">
                      <a:lumMod val="65000"/>
                      <a:alpha val="0"/>
                    </a:srgbClr>
                  </a:gs>
                  <a:gs pos="100000">
                    <a:srgbClr val="FFFFFF">
                      <a:lumMod val="75000"/>
                      <a:alpha val="70000"/>
                    </a:srgbClr>
                  </a:gs>
                </a:gsLst>
                <a:path path="circle">
                  <a:fillToRect l="100000" b="100000"/>
                </a:path>
                <a:tileRect t="-100000" r="-100000"/>
              </a:gra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8" name="镜片折光"/>
              <p:cNvSpPr>
                <a:spLocks noChangeAspect="1"/>
              </p:cNvSpPr>
              <p:nvPr>
                <p:custDataLst>
                  <p:tags r:id="rId13"/>
                </p:custDataLst>
              </p:nvPr>
            </p:nvSpPr>
            <p:spPr>
              <a:xfrm>
                <a:off x="5606" y="1406"/>
                <a:ext cx="7987" cy="7987"/>
              </a:xfrm>
              <a:prstGeom prst="donut">
                <a:avLst>
                  <a:gd name="adj" fmla="val 3142"/>
                </a:avLst>
              </a:prstGeom>
              <a:solidFill>
                <a:srgbClr val="FFFFFF">
                  <a:lumMod val="65000"/>
                  <a:alpha val="20000"/>
                </a:srgbClr>
              </a:solidFill>
              <a:ln>
                <a:noFill/>
              </a:ln>
              <a:effectLst>
                <a:softEdge rad="0"/>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9" name="镜片边"/>
              <p:cNvSpPr>
                <a:spLocks noChangeAspect="1"/>
              </p:cNvSpPr>
              <p:nvPr>
                <p:custDataLst>
                  <p:tags r:id="rId14"/>
                </p:custDataLst>
              </p:nvPr>
            </p:nvSpPr>
            <p:spPr>
              <a:xfrm>
                <a:off x="5606" y="1406"/>
                <a:ext cx="7987" cy="7987"/>
              </a:xfrm>
              <a:prstGeom prst="donut">
                <a:avLst>
                  <a:gd name="adj" fmla="val 758"/>
                </a:avLst>
              </a:prstGeom>
              <a:solidFill>
                <a:srgbClr val="FFFFFF">
                  <a:alpha val="70000"/>
                </a:srgbClr>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高光"/>
              <p:cNvSpPr>
                <a:spLocks noChangeAspect="1"/>
              </p:cNvSpPr>
              <p:nvPr>
                <p:custDataLst>
                  <p:tags r:id="rId15"/>
                </p:custDataLst>
              </p:nvPr>
            </p:nvSpPr>
            <p:spPr>
              <a:xfrm>
                <a:off x="7639" y="1557"/>
                <a:ext cx="3922" cy="2642"/>
              </a:xfrm>
              <a:prstGeom prst="ellipse">
                <a:avLst/>
              </a:prstGeom>
              <a:gradFill>
                <a:gsLst>
                  <a:gs pos="0">
                    <a:srgbClr val="FFFFFF">
                      <a:lumMod val="95000"/>
                      <a:alpha val="100000"/>
                    </a:srgbClr>
                  </a:gs>
                  <a:gs pos="66000">
                    <a:srgbClr val="F2F2F2">
                      <a:alpha val="10000"/>
                    </a:srgbClr>
                  </a:gs>
                  <a:gs pos="40000">
                    <a:srgbClr val="FFFFFF">
                      <a:lumMod val="95000"/>
                      <a:alpha val="40000"/>
                    </a:srgbClr>
                  </a:gs>
                  <a:gs pos="100000">
                    <a:srgbClr val="FFFFFF">
                      <a:lumMod val="95000"/>
                      <a:alpha val="0"/>
                    </a:srgbClr>
                  </a:gs>
                </a:gsLst>
                <a:lin ang="5400000" scaled="0"/>
              </a:gradFill>
              <a:ln>
                <a:noFill/>
              </a:ln>
              <a:effectLst>
                <a:softEdge rad="0"/>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4" name="镜框组件"/>
            <p:cNvGrpSpPr>
              <a:grpSpLocks noChangeAspect="1"/>
            </p:cNvGrpSpPr>
            <p:nvPr/>
          </p:nvGrpSpPr>
          <p:grpSpPr>
            <a:xfrm>
              <a:off x="7728458" y="2351405"/>
              <a:ext cx="3536315" cy="3536315"/>
              <a:chOff x="5347" y="1147"/>
              <a:chExt cx="8506" cy="8506"/>
            </a:xfrm>
            <a:effectLst>
              <a:outerShdw blurRad="177800" sx="92000" sy="92000" algn="ctr" rotWithShape="0">
                <a:prstClr val="black">
                  <a:alpha val="20000"/>
                </a:prstClr>
              </a:outerShdw>
            </a:effectLst>
          </p:grpSpPr>
          <p:sp>
            <p:nvSpPr>
              <p:cNvPr id="25" name="镜框内"/>
              <p:cNvSpPr>
                <a:spLocks noChangeAspect="1"/>
              </p:cNvSpPr>
              <p:nvPr>
                <p:custDataLst>
                  <p:tags r:id="rId8"/>
                </p:custDataLst>
              </p:nvPr>
            </p:nvSpPr>
            <p:spPr>
              <a:xfrm>
                <a:off x="5347" y="1147"/>
                <a:ext cx="8506" cy="8506"/>
              </a:xfrm>
              <a:prstGeom prst="donut">
                <a:avLst>
                  <a:gd name="adj" fmla="val 3463"/>
                </a:avLst>
              </a:prstGeom>
              <a:gradFill flip="none" rotWithShape="1">
                <a:gsLst>
                  <a:gs pos="0">
                    <a:srgbClr val="44546A"/>
                  </a:gs>
                  <a:gs pos="24000">
                    <a:srgbClr val="44546A">
                      <a:lumMod val="60000"/>
                      <a:lumOff val="40000"/>
                    </a:srgbClr>
                  </a:gs>
                  <a:gs pos="84000">
                    <a:srgbClr val="44546A">
                      <a:lumMod val="50000"/>
                    </a:srgbClr>
                  </a:gs>
                </a:gsLst>
                <a:lin ang="13200000" scaled="0"/>
                <a:tileRect/>
              </a:gra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镜框外"/>
              <p:cNvSpPr>
                <a:spLocks noChangeAspect="1"/>
              </p:cNvSpPr>
              <p:nvPr>
                <p:custDataLst>
                  <p:tags r:id="rId9"/>
                </p:custDataLst>
              </p:nvPr>
            </p:nvSpPr>
            <p:spPr>
              <a:xfrm>
                <a:off x="5347" y="1147"/>
                <a:ext cx="8506" cy="8506"/>
              </a:xfrm>
              <a:prstGeom prst="donut">
                <a:avLst>
                  <a:gd name="adj" fmla="val 1696"/>
                </a:avLst>
              </a:prstGeom>
              <a:gradFill flip="none" rotWithShape="1">
                <a:gsLst>
                  <a:gs pos="0">
                    <a:srgbClr val="44546A"/>
                  </a:gs>
                  <a:gs pos="51000">
                    <a:srgbClr val="44546A">
                      <a:lumMod val="75000"/>
                    </a:srgbClr>
                  </a:gs>
                  <a:gs pos="75000">
                    <a:srgbClr val="44546A">
                      <a:lumMod val="50000"/>
                    </a:srgbClr>
                  </a:gs>
                </a:gsLst>
                <a:lin ang="3600000" scaled="0"/>
                <a:tileRect/>
              </a:gra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镜框顶"/>
              <p:cNvSpPr>
                <a:spLocks noChangeAspect="1"/>
              </p:cNvSpPr>
              <p:nvPr>
                <p:custDataLst>
                  <p:tags r:id="rId10"/>
                </p:custDataLst>
              </p:nvPr>
            </p:nvSpPr>
            <p:spPr>
              <a:xfrm>
                <a:off x="5436" y="1236"/>
                <a:ext cx="8329" cy="8329"/>
              </a:xfrm>
              <a:prstGeom prst="donut">
                <a:avLst>
                  <a:gd name="adj" fmla="val 1405"/>
                </a:avLst>
              </a:prstGeom>
              <a:gradFill flip="none" rotWithShape="1">
                <a:gsLst>
                  <a:gs pos="0">
                    <a:srgbClr val="44546A">
                      <a:lumMod val="60000"/>
                      <a:lumOff val="40000"/>
                    </a:srgbClr>
                  </a:gs>
                  <a:gs pos="51000">
                    <a:srgbClr val="44546A"/>
                  </a:gs>
                  <a:gs pos="100000">
                    <a:srgbClr val="44546A">
                      <a:lumMod val="50000"/>
                    </a:srgbClr>
                  </a:gs>
                </a:gsLst>
                <a:lin ang="2700000" scaled="1"/>
                <a:tileRect/>
              </a:gra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grpSp>
      <p:sp>
        <p:nvSpPr>
          <p:cNvPr id="24" name="任意多边形: 形状 23"/>
          <p:cNvSpPr/>
          <p:nvPr>
            <p:custDataLst>
              <p:tags r:id="rId5"/>
            </p:custDataLst>
          </p:nvPr>
        </p:nvSpPr>
        <p:spPr>
          <a:xfrm rot="16200000">
            <a:off x="0" y="4592954"/>
            <a:ext cx="2265044" cy="2265045"/>
          </a:xfrm>
          <a:custGeom>
            <a:avLst/>
            <a:gdLst>
              <a:gd name="connsiteX0" fmla="*/ 2265044 w 2265044"/>
              <a:gd name="connsiteY0" fmla="*/ 0 h 2265045"/>
              <a:gd name="connsiteX1" fmla="*/ 277 w 2265044"/>
              <a:gd name="connsiteY1" fmla="*/ 2265045 h 2265045"/>
              <a:gd name="connsiteX2" fmla="*/ 0 w 2265044"/>
              <a:gd name="connsiteY2" fmla="*/ 0 h 2265045"/>
            </a:gdLst>
            <a:ahLst/>
            <a:cxnLst>
              <a:cxn ang="0">
                <a:pos x="connsiteX0" y="connsiteY0"/>
              </a:cxn>
              <a:cxn ang="0">
                <a:pos x="connsiteX1" y="connsiteY1"/>
              </a:cxn>
              <a:cxn ang="0">
                <a:pos x="connsiteX2" y="connsiteY2"/>
              </a:cxn>
            </a:cxnLst>
            <a:rect l="l" t="t" r="r" b="b"/>
            <a:pathLst>
              <a:path w="2265044" h="2265045">
                <a:moveTo>
                  <a:pt x="2265044" y="0"/>
                </a:moveTo>
                <a:cubicBezTo>
                  <a:pt x="2265044" y="1250841"/>
                  <a:pt x="1251118" y="2264891"/>
                  <a:pt x="277" y="2265045"/>
                </a:cubicBezTo>
                <a:cubicBezTo>
                  <a:pt x="185" y="1510030"/>
                  <a:pt x="92" y="755015"/>
                  <a:pt x="0" y="0"/>
                </a:cubicBezTo>
                <a:close/>
              </a:path>
            </a:pathLst>
          </a:cu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任意多边形: 形状 22"/>
          <p:cNvSpPr/>
          <p:nvPr>
            <p:custDataLst>
              <p:tags r:id="rId6"/>
            </p:custDataLst>
          </p:nvPr>
        </p:nvSpPr>
        <p:spPr>
          <a:xfrm>
            <a:off x="3062231" y="0"/>
            <a:ext cx="2240055" cy="744672"/>
          </a:xfrm>
          <a:custGeom>
            <a:avLst/>
            <a:gdLst>
              <a:gd name="connsiteX0" fmla="*/ 0 w 1753518"/>
              <a:gd name="connsiteY0" fmla="*/ 0 h 582930"/>
              <a:gd name="connsiteX1" fmla="*/ 1753518 w 1753518"/>
              <a:gd name="connsiteY1" fmla="*/ 0 h 582930"/>
              <a:gd name="connsiteX2" fmla="*/ 1700313 w 1753518"/>
              <a:gd name="connsiteY2" fmla="*/ 107605 h 582930"/>
              <a:gd name="connsiteX3" fmla="*/ 1351726 w 1753518"/>
              <a:gd name="connsiteY3" fmla="*/ 455824 h 582930"/>
              <a:gd name="connsiteX4" fmla="*/ 399917 w 1753518"/>
              <a:gd name="connsiteY4" fmla="*/ 454819 h 582930"/>
              <a:gd name="connsiteX5" fmla="*/ 52066 w 1753518"/>
              <a:gd name="connsiteY5" fmla="*/ 105865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18" h="582930">
                <a:moveTo>
                  <a:pt x="0" y="0"/>
                </a:moveTo>
                <a:lnTo>
                  <a:pt x="1753518" y="0"/>
                </a:lnTo>
                <a:lnTo>
                  <a:pt x="1700313" y="107605"/>
                </a:lnTo>
                <a:cubicBezTo>
                  <a:pt x="1618094" y="249897"/>
                  <a:pt x="1499045" y="370908"/>
                  <a:pt x="1351726" y="455824"/>
                </a:cubicBezTo>
                <a:cubicBezTo>
                  <a:pt x="1057088" y="625657"/>
                  <a:pt x="694196" y="625274"/>
                  <a:pt x="399917" y="454819"/>
                </a:cubicBezTo>
                <a:cubicBezTo>
                  <a:pt x="252778" y="369592"/>
                  <a:pt x="133985" y="248330"/>
                  <a:pt x="52066" y="105865"/>
                </a:cubicBezTo>
                <a:close/>
              </a:path>
            </a:pathLst>
          </a:cu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 name="文本框 6">
            <a:extLst>
              <a:ext uri="{FF2B5EF4-FFF2-40B4-BE49-F238E27FC236}">
                <a16:creationId xmlns:a16="http://schemas.microsoft.com/office/drawing/2014/main" id="{91D7EDB7-40C1-4904-B04F-1E42CB6E56C8}"/>
              </a:ext>
            </a:extLst>
          </p:cNvPr>
          <p:cNvSpPr txBox="1"/>
          <p:nvPr/>
        </p:nvSpPr>
        <p:spPr>
          <a:xfrm>
            <a:off x="307297" y="2814662"/>
            <a:ext cx="4876656" cy="954107"/>
          </a:xfrm>
          <a:prstGeom prst="rect">
            <a:avLst/>
          </a:prstGeom>
          <a:noFill/>
        </p:spPr>
        <p:txBody>
          <a:bodyPr wrap="none" rtlCol="0">
            <a:spAutoFit/>
          </a:bodyPr>
          <a:lstStyle/>
          <a:p>
            <a:r>
              <a:rPr lang="en-US" altLang="zh-CN" sz="2800" dirty="0">
                <a:latin typeface="+mn-ea"/>
              </a:rPr>
              <a:t>1.</a:t>
            </a:r>
            <a:r>
              <a:rPr lang="zh-CN" altLang="en-US" sz="2800" dirty="0">
                <a:latin typeface="+mn-ea"/>
              </a:rPr>
              <a:t>讲清楚项目相关的行业背景</a:t>
            </a:r>
            <a:r>
              <a:rPr lang="en-US" altLang="zh-CN" sz="2800" dirty="0">
                <a:latin typeface="+mn-ea"/>
              </a:rPr>
              <a:t>,</a:t>
            </a:r>
          </a:p>
          <a:p>
            <a:r>
              <a:rPr lang="zh-CN" altLang="en-US" sz="2800" dirty="0">
                <a:latin typeface="+mn-ea"/>
              </a:rPr>
              <a:t>市场发展趋势</a:t>
            </a:r>
            <a:r>
              <a:rPr lang="en-US" altLang="zh-CN" sz="2800" dirty="0">
                <a:latin typeface="+mn-ea"/>
              </a:rPr>
              <a:t>,</a:t>
            </a:r>
            <a:r>
              <a:rPr lang="zh-CN" altLang="en-US" sz="2800" dirty="0">
                <a:latin typeface="+mn-ea"/>
              </a:rPr>
              <a:t>市场空间</a:t>
            </a:r>
          </a:p>
        </p:txBody>
      </p:sp>
      <p:sp>
        <p:nvSpPr>
          <p:cNvPr id="9" name="矩形 8">
            <a:extLst>
              <a:ext uri="{FF2B5EF4-FFF2-40B4-BE49-F238E27FC236}">
                <a16:creationId xmlns:a16="http://schemas.microsoft.com/office/drawing/2014/main" id="{BF43FDF2-A27C-4D6F-BE8A-291C9169EE79}"/>
              </a:ext>
            </a:extLst>
          </p:cNvPr>
          <p:cNvSpPr/>
          <p:nvPr/>
        </p:nvSpPr>
        <p:spPr>
          <a:xfrm>
            <a:off x="578975" y="2229887"/>
            <a:ext cx="1947969" cy="584775"/>
          </a:xfrm>
          <a:prstGeom prst="rect">
            <a:avLst/>
          </a:prstGeom>
        </p:spPr>
        <p:txBody>
          <a:bodyPr wrap="none">
            <a:spAutoFit/>
          </a:bodyPr>
          <a:lstStyle/>
          <a:p>
            <a:r>
              <a:rPr lang="zh-CN" altLang="en-US" sz="3200" dirty="0">
                <a:latin typeface="+mj-ea"/>
                <a:ea typeface="+mj-ea"/>
              </a:rPr>
              <a:t>主要内容</a:t>
            </a:r>
            <a:r>
              <a:rPr lang="en-US" altLang="zh-CN" sz="3200" dirty="0">
                <a:latin typeface="+mj-ea"/>
                <a:ea typeface="+mj-ea"/>
              </a:rPr>
              <a:t>:</a:t>
            </a:r>
            <a:endParaRPr lang="zh-CN" altLang="en-US" sz="3200" dirty="0">
              <a:latin typeface="+mj-ea"/>
              <a:ea typeface="+mj-ea"/>
            </a:endParaRPr>
          </a:p>
        </p:txBody>
      </p:sp>
      <p:sp>
        <p:nvSpPr>
          <p:cNvPr id="10" name="文本框 9">
            <a:extLst>
              <a:ext uri="{FF2B5EF4-FFF2-40B4-BE49-F238E27FC236}">
                <a16:creationId xmlns:a16="http://schemas.microsoft.com/office/drawing/2014/main" id="{04367CBC-4988-4F86-88BA-D29ECD4E81B1}"/>
              </a:ext>
            </a:extLst>
          </p:cNvPr>
          <p:cNvSpPr txBox="1"/>
          <p:nvPr/>
        </p:nvSpPr>
        <p:spPr>
          <a:xfrm>
            <a:off x="307297" y="3952874"/>
            <a:ext cx="4876656" cy="954107"/>
          </a:xfrm>
          <a:prstGeom prst="rect">
            <a:avLst/>
          </a:prstGeom>
          <a:noFill/>
        </p:spPr>
        <p:txBody>
          <a:bodyPr wrap="none" rtlCol="0">
            <a:spAutoFit/>
          </a:bodyPr>
          <a:lstStyle/>
          <a:p>
            <a:r>
              <a:rPr lang="en-US" altLang="zh-CN" sz="2800" dirty="0">
                <a:latin typeface="+mn-ea"/>
              </a:rPr>
              <a:t>2.</a:t>
            </a:r>
            <a:r>
              <a:rPr lang="zh-CN" altLang="en-US" sz="2800" dirty="0">
                <a:latin typeface="+mn-ea"/>
              </a:rPr>
              <a:t>要描述在目前的市场背景下</a:t>
            </a:r>
            <a:r>
              <a:rPr lang="en-US" altLang="zh-CN" sz="2800" dirty="0">
                <a:latin typeface="+mn-ea"/>
              </a:rPr>
              <a:t>,</a:t>
            </a:r>
          </a:p>
          <a:p>
            <a:r>
              <a:rPr lang="zh-CN" altLang="en-US" sz="2800" dirty="0">
                <a:latin typeface="+mn-ea"/>
              </a:rPr>
              <a:t>你发现了一个什么样的痛点</a:t>
            </a:r>
          </a:p>
        </p:txBody>
      </p:sp>
      <p:sp>
        <p:nvSpPr>
          <p:cNvPr id="11" name="矩形 10">
            <a:extLst>
              <a:ext uri="{FF2B5EF4-FFF2-40B4-BE49-F238E27FC236}">
                <a16:creationId xmlns:a16="http://schemas.microsoft.com/office/drawing/2014/main" id="{E200452A-1755-42F2-9A13-AB3C75B1C14A}"/>
              </a:ext>
            </a:extLst>
          </p:cNvPr>
          <p:cNvSpPr/>
          <p:nvPr/>
        </p:nvSpPr>
        <p:spPr>
          <a:xfrm>
            <a:off x="307297" y="4976427"/>
            <a:ext cx="4790094" cy="954107"/>
          </a:xfrm>
          <a:prstGeom prst="rect">
            <a:avLst/>
          </a:prstGeom>
        </p:spPr>
        <p:txBody>
          <a:bodyPr wrap="none">
            <a:spAutoFit/>
          </a:bodyPr>
          <a:lstStyle/>
          <a:p>
            <a:r>
              <a:rPr lang="en-US" altLang="zh-CN" sz="2800" dirty="0">
                <a:latin typeface="+mn-ea"/>
              </a:rPr>
              <a:t>3.</a:t>
            </a:r>
            <a:r>
              <a:rPr lang="zh-CN" altLang="en-US" sz="2800" dirty="0">
                <a:latin typeface="+mn-ea"/>
              </a:rPr>
              <a:t>说明目前正是做这件事情的</a:t>
            </a:r>
            <a:endParaRPr lang="en-US" altLang="zh-CN" sz="2800" dirty="0">
              <a:latin typeface="+mn-ea"/>
            </a:endParaRPr>
          </a:p>
          <a:p>
            <a:r>
              <a:rPr lang="zh-CN" altLang="en-US" sz="2800" dirty="0">
                <a:latin typeface="+mn-ea"/>
              </a:rPr>
              <a:t>最正确的时间</a:t>
            </a:r>
            <a:r>
              <a:rPr lang="en-US" altLang="zh-CN" sz="2800" dirty="0">
                <a:latin typeface="+mn-ea"/>
              </a:rPr>
              <a:t> </a:t>
            </a:r>
            <a:endParaRPr lang="zh-CN" altLang="en-US" sz="2800" dirty="0">
              <a:latin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846186" y="1692170"/>
            <a:ext cx="2171334" cy="3770263"/>
          </a:xfrm>
          <a:prstGeom prst="rect">
            <a:avLst/>
          </a:prstGeom>
          <a:noFill/>
        </p:spPr>
        <p:txBody>
          <a:bodyPr wrap="square" lIns="90000" tIns="46800" rIns="90000" bIns="46800" rtlCol="0">
            <a:normAutofit/>
          </a:bodyPr>
          <a:lstStyle>
            <a:defPPr>
              <a:defRPr lang="zh-CN"/>
            </a:defPPr>
            <a:lvl1pPr>
              <a:defRPr sz="23900" b="1">
                <a:solidFill>
                  <a:schemeClr val="bg1">
                    <a:lumMod val="50000"/>
                  </a:schemeClr>
                </a:solidFill>
                <a:latin typeface="+mj-lt"/>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FFFF"/>
                </a:solidFill>
                <a:latin typeface="Arial"/>
                <a:ea typeface="微软雅黑"/>
              </a:rPr>
              <a:t>2</a:t>
            </a:r>
            <a:endParaRPr kumimoji="0" lang="en-US" altLang="zh-CN" sz="23900" b="1"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标题 3"/>
          <p:cNvSpPr>
            <a:spLocks noGrp="1"/>
          </p:cNvSpPr>
          <p:nvPr>
            <p:ph type="title"/>
            <p:custDataLst>
              <p:tags r:id="rId3"/>
            </p:custDataLst>
          </p:nvPr>
        </p:nvSpPr>
        <p:spPr>
          <a:xfrm>
            <a:off x="4150995" y="2585085"/>
            <a:ext cx="7941310" cy="1200150"/>
          </a:xfrm>
        </p:spPr>
        <p:txBody>
          <a:bodyPr>
            <a:normAutofit/>
          </a:bodyPr>
          <a:lstStyle/>
          <a:p>
            <a:r>
              <a:rPr lang="zh-CN" altLang="en-US" dirty="0">
                <a:sym typeface="Arial" panose="020B0604020202020204" pitchFamily="34" charset="0"/>
              </a:rPr>
              <a:t>产品技术</a:t>
            </a:r>
            <a:r>
              <a:rPr lang="en-US" altLang="zh-CN" dirty="0">
                <a:sym typeface="Arial" panose="020B0604020202020204" pitchFamily="34" charset="0"/>
              </a:rPr>
              <a:t>/</a:t>
            </a:r>
            <a:r>
              <a:rPr lang="zh-CN" altLang="en-US" dirty="0">
                <a:sym typeface="Arial" panose="020B0604020202020204" pitchFamily="34" charset="0"/>
              </a:rPr>
              <a:t>服务</a:t>
            </a:r>
          </a:p>
        </p:txBody>
      </p:sp>
      <p:sp>
        <p:nvSpPr>
          <p:cNvPr id="3" name="文本占位符 2"/>
          <p:cNvSpPr>
            <a:spLocks noGrp="1"/>
          </p:cNvSpPr>
          <p:nvPr>
            <p:ph type="body" idx="1"/>
            <p:custDataLst>
              <p:tags r:id="rId4"/>
            </p:custDataLst>
          </p:nvPr>
        </p:nvSpPr>
        <p:spPr/>
        <p:txBody>
          <a:bodyPr>
            <a:normAutofit/>
          </a:bodyPr>
          <a:lstStyle/>
          <a:p>
            <a:r>
              <a:rPr lang="zh-CN" altLang="da-DK"/>
              <a:t>是什么？为什么？怎么做？</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44"/>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i*0"/>
  <p:tag name="KSO_WM_UNIT_INDEX"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5"/>
  <p:tag name="KSO_WM_UNIT_ID" val="diagram20187844_1*m_i*1_15"/>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4"/>
  <p:tag name="KSO_WM_UNIT_ID" val="diagram20187844_1*m_i*1_14"/>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3"/>
  <p:tag name="KSO_WM_UNIT_ID" val="diagram20187844_1*m_i*1_13"/>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2"/>
  <p:tag name="KSO_WM_UNIT_ID" val="diagram20187844_1*m_i*1_12"/>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1"/>
  <p:tag name="KSO_WM_UNIT_ID" val="diagram20187844_1*m_i*1_11"/>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0"/>
  <p:tag name="KSO_WM_UNIT_ID" val="diagram20187844_1*m_i*1_10"/>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9"/>
  <p:tag name="KSO_WM_UNIT_ID" val="diagram20187844_1*m_i*1_9"/>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8"/>
  <p:tag name="KSO_WM_UNIT_ID" val="diagram20187844_1*m_i*1_8"/>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6"/>
  <p:tag name="KSO_WM_UNIT_ID" val="diagram20187844_1*m_i*1_6"/>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5"/>
  <p:tag name="KSO_WM_UNIT_ID" val="diagram20187844_1*m_i*1_5"/>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4"/>
  <p:tag name="KSO_WM_UNIT_ID" val="diagram20187844_1*m_i*1_4"/>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3"/>
  <p:tag name="KSO_WM_UNIT_ID" val="diagram20187844_1*m_i*1_3"/>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
  <p:tag name="KSO_WM_UNIT_ID" val="diagram20187844_1*m_i*1_2"/>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
  <p:tag name="KSO_WM_UNIT_ID" val="diagram20187844_1*m_i*1_1"/>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1_3"/>
  <p:tag name="KSO_WM_UNIT_ID" val="diagram20187844_1*m_h_i*1_1_3"/>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1_2"/>
  <p:tag name="KSO_WM_UNIT_ID" val="diagram20187844_1*m_h_i*1_1_2"/>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0"/>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i"/>
  <p:tag name="KSO_WM_UNIT_INDEX" val="1_1_1"/>
  <p:tag name="KSO_WM_UNIT_ID" val="diagram20187844_1*m_h_i*1_1_1"/>
  <p:tag name="KSO_WM_TEMPLATE_CATEGORY" val="diagram"/>
  <p:tag name="KSO_WM_TEMPLATE_INDEX" val="20187844"/>
  <p:tag name="KSO_WM_UNIT_LAYERLEVEL" val="1_1_1"/>
  <p:tag name="KSO_WM_TAG_VERSION" val="1.0"/>
  <p:tag name="KSO_WM_BEAUTIFY_FLAG" val="#wm#"/>
  <p:tag name="KSO_WM_UNIT_DIAGRAM_ISNUMVISUAL" val="0"/>
  <p:tag name="KSO_WM_UNIT_DIAGRAM_ISREFERUNIT" val="0"/>
  <p:tag name="KSO_WM_UNIT_TEXT_FILL_FORE_SCHEMECOLOR_INDEX" val="14"/>
  <p:tag name="KSO_WM_UNIT_TEXT_FILL_TYPE" val="1"/>
  <p:tag name="KSO_WM_UNIT_USESOURCEFORMAT_APPLY" val="0"/>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2_3"/>
  <p:tag name="KSO_WM_UNIT_ID" val="diagram20187844_1*m_h_i*1_2_3"/>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0"/>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2_2"/>
  <p:tag name="KSO_WM_UNIT_ID" val="diagram20187844_1*m_h_i*1_2_2"/>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 name="KSO_WM_UNIT_USESOURCEFORMAT_APPLY" val="0"/>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i"/>
  <p:tag name="KSO_WM_UNIT_INDEX" val="1_2_1"/>
  <p:tag name="KSO_WM_UNIT_ID" val="diagram20187844_1*m_h_i*1_2_1"/>
  <p:tag name="KSO_WM_TEMPLATE_CATEGORY" val="diagram"/>
  <p:tag name="KSO_WM_TEMPLATE_INDEX" val="20187844"/>
  <p:tag name="KSO_WM_UNIT_LAYERLEVEL" val="1_1_1"/>
  <p:tag name="KSO_WM_TAG_VERSION" val="1.0"/>
  <p:tag name="KSO_WM_BEAUTIFY_FLAG" val="#wm#"/>
  <p:tag name="KSO_WM_UNIT_DIAGRAM_ISNUMVISUAL" val="0"/>
  <p:tag name="KSO_WM_UNIT_DIAGRAM_ISREFERUNIT" val="0"/>
  <p:tag name="KSO_WM_UNIT_TEXT_FILL_FORE_SCHEMECOLOR_INDEX" val="14"/>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m1-1"/>
  <p:tag name="KSO_WM_UNIT_TYPE" val="m_h_a"/>
  <p:tag name="KSO_WM_UNIT_INDEX" val="1_1_1"/>
  <p:tag name="KSO_WM_UNIT_ID" val="diagram20187844_1*m_h_a*1_1_1"/>
  <p:tag name="KSO_WM_TEMPLATE_CATEGORY" val="diagram"/>
  <p:tag name="KSO_WM_TEMPLATE_INDEX" val="20187844"/>
  <p:tag name="KSO_WM_UNIT_LAYERLEVEL" val="1_1_1"/>
  <p:tag name="KSO_WM_TAG_VERSION" val="1.0"/>
  <p:tag name="KSO_WM_BEAUTIFY_FLAG" val="#wm#"/>
  <p:tag name="KSO_WM_UNIT_PRESET_TEXT" val="添加标题"/>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21.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m1-1"/>
  <p:tag name="KSO_WM_UNIT_TYPE" val="m_h_f"/>
  <p:tag name="KSO_WM_UNIT_INDEX" val="1_1_1"/>
  <p:tag name="KSO_WM_UNIT_ID" val="diagram20187844_1*m_h_f*1_1_1"/>
  <p:tag name="KSO_WM_TEMPLATE_CATEGORY" val="diagram"/>
  <p:tag name="KSO_WM_TEMPLATE_INDEX" val="20187844"/>
  <p:tag name="KSO_WM_UNIT_LAYERLEVEL" val="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22.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m1-1"/>
  <p:tag name="KSO_WM_UNIT_TYPE" val="m_h_a"/>
  <p:tag name="KSO_WM_UNIT_INDEX" val="1_2_1"/>
  <p:tag name="KSO_WM_UNIT_ID" val="diagram20187844_1*m_h_a*1_2_1"/>
  <p:tag name="KSO_WM_TEMPLATE_CATEGORY" val="diagram"/>
  <p:tag name="KSO_WM_TEMPLATE_INDEX" val="20187844"/>
  <p:tag name="KSO_WM_UNIT_LAYERLEVEL" val="1_1_1"/>
  <p:tag name="KSO_WM_TAG_VERSION" val="1.0"/>
  <p:tag name="KSO_WM_BEAUTIFY_FLAG" val="#wm#"/>
  <p:tag name="KSO_WM_UNIT_PRESET_TEXT" val="添加标题"/>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23.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m1-1"/>
  <p:tag name="KSO_WM_UNIT_TYPE" val="m_h_f"/>
  <p:tag name="KSO_WM_UNIT_INDEX" val="1_2_1"/>
  <p:tag name="KSO_WM_UNIT_ID" val="diagram20187844_1*m_h_f*1_2_1"/>
  <p:tag name="KSO_WM_TEMPLATE_CATEGORY" val="diagram"/>
  <p:tag name="KSO_WM_TEMPLATE_INDEX" val="20187844"/>
  <p:tag name="KSO_WM_UNIT_LAYERLEVEL" val="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24.xml><?xml version="1.0" encoding="utf-8"?>
<p:tagLst xmlns:a="http://schemas.openxmlformats.org/drawingml/2006/main" xmlns:r="http://schemas.openxmlformats.org/officeDocument/2006/relationships" xmlns:p="http://schemas.openxmlformats.org/presentationml/2006/main">
  <p:tag name="KSO_WM_TEMPLATE_INDEX" val="20185044"/>
  <p:tag name="KSO_WM_TAG_VERSION" val="1.0"/>
  <p:tag name="KSO_WM_SLIDE_INDEX" val="3"/>
  <p:tag name="KSO_WM_SLIDE_ITEM_CNT" val="3"/>
  <p:tag name="KSO_WM_SLIDE_LAYOUT" val="f_m"/>
  <p:tag name="KSO_WM_SLIDE_LAYOUT_CNT" val="1_1"/>
  <p:tag name="KSO_WM_SLIDE_TYPE" val="text"/>
  <p:tag name="KSO_WM_SLIDE_SUBTYPE" val="diag"/>
  <p:tag name="KSO_WM_BEAUTIFY_FLAG" val="#wm#"/>
  <p:tag name="KSO_WM_SLIDE_POSITION" val="33.9414*47.6273"/>
  <p:tag name="KSO_WM_SLIDE_SIZE" val="862.128*374.101"/>
  <p:tag name="KSO_WM_TEMPLATE_CATEGORY" val="custom"/>
  <p:tag name="KSO_WM_SLIDE_ID" val="diagram20187823_3"/>
  <p:tag name="KSO_WM_DIAGRAM_GROUP_CODE" val="m1-1"/>
  <p:tag name="KSO_WM_SLIDE_DIAGTYPE" val="m"/>
  <p:tag name="KSO_WM_TEMPLATE_SUBCATEGORY" val="0"/>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i*1_1_1"/>
  <p:tag name="KSO_WM_UNIT_LAYERLEVEL" val="1_1_1"/>
  <p:tag name="KSO_WM_BEAUTIFY_FLAG" val="#wm#"/>
  <p:tag name="KSO_WM_UNIT_HIGHLIGHT" val="0"/>
  <p:tag name="KSO_WM_UNIT_COMPATIBLE" val="0"/>
  <p:tag name="KSO_WM_DIAGRAM_GROUP_CODE" val="m1-1"/>
  <p:tag name="KSO_WM_UNIT_TYPE" val="m_h_i"/>
  <p:tag name="KSO_WM_UNIT_INDEX" val="1_1_1"/>
  <p:tag name="KSO_WM_UNIT_DIAGRAM_ISNUMVISUAL" val="0"/>
  <p:tag name="KSO_WM_UNIT_DIAGRAM_ISREFERUNIT" val="0"/>
  <p:tag name="KSO_WM_UNIT_LINE_FORE_SCHEMECOLOR_INDEX" val="5"/>
  <p:tag name="KSO_WM_UNIT_LINE_FILL_TYPE" val="2"/>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i*1_3_1"/>
  <p:tag name="KSO_WM_UNIT_LAYERLEVEL" val="1_1_1"/>
  <p:tag name="KSO_WM_BEAUTIFY_FLAG" val="#wm#"/>
  <p:tag name="KSO_WM_UNIT_HIGHLIGHT" val="0"/>
  <p:tag name="KSO_WM_UNIT_COMPATIBLE" val="0"/>
  <p:tag name="KSO_WM_DIAGRAM_GROUP_CODE" val="m1-1"/>
  <p:tag name="KSO_WM_UNIT_TYPE" val="m_h_i"/>
  <p:tag name="KSO_WM_UNIT_INDEX" val="1_3_1"/>
  <p:tag name="KSO_WM_UNIT_DIAGRAM_ISNUMVISUAL" val="0"/>
  <p:tag name="KSO_WM_UNIT_DIAGRAM_ISREFERUNIT" val="0"/>
  <p:tag name="KSO_WM_UNIT_LINE_FORE_SCHEMECOLOR_INDEX" val="7"/>
  <p:tag name="KSO_WM_UNIT_LINE_FILL_TYPE" val="2"/>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9"/>
  <p:tag name="KSO_WM_UNIT_LAYERLEVEL" val="1_1"/>
  <p:tag name="KSO_WM_BEAUTIFY_FLAG" val="#wm#"/>
  <p:tag name="KSO_WM_UNIT_HIGHLIGHT" val="0"/>
  <p:tag name="KSO_WM_UNIT_COMPATIBLE" val="0"/>
  <p:tag name="KSO_WM_DIAGRAM_GROUP_CODE" val="m1-1"/>
  <p:tag name="KSO_WM_UNIT_TYPE" val="m_i"/>
  <p:tag name="KSO_WM_UNIT_INDEX" val="1_9"/>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0"/>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2"/>
  <p:tag name="KSO_WM_UNIT_LAYERLEVEL" val="1_1"/>
  <p:tag name="KSO_WM_BEAUTIFY_FLAG" val="#wm#"/>
  <p:tag name="KSO_WM_UNIT_HIGHLIGHT" val="0"/>
  <p:tag name="KSO_WM_UNIT_COMPATIBLE" val="0"/>
  <p:tag name="KSO_WM_DIAGRAM_GROUP_CODE" val="m1-1"/>
  <p:tag name="KSO_WM_UNIT_TYPE" val="m_i"/>
  <p:tag name="KSO_WM_UNIT_INDEX" val="1_2"/>
  <p:tag name="KSO_WM_UNIT_DIAGRAM_ISNUMVISUAL" val="0"/>
  <p:tag name="KSO_WM_UNIT_DIAGRAM_ISREFERUNIT" val="0"/>
  <p:tag name="KSO_WM_UNIT_FILL_FORE_SCHEMECOLOR_INDEX" val="10"/>
  <p:tag name="KSO_WM_UNIT_FILL_TYPE" val="1"/>
  <p:tag name="KSO_WM_UNIT_TEXT_FILL_FORE_SCHEMECOLOR_INDEX" val="13"/>
  <p:tag name="KSO_WM_UNIT_TEXT_FILL_TYPE" val="1"/>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3"/>
  <p:tag name="KSO_WM_UNIT_LAYERLEVEL" val="1_1"/>
  <p:tag name="KSO_WM_BEAUTIFY_FLAG" val="#wm#"/>
  <p:tag name="KSO_WM_UNIT_HIGHLIGHT" val="0"/>
  <p:tag name="KSO_WM_UNIT_COMPATIBLE" val="0"/>
  <p:tag name="KSO_WM_DIAGRAM_GROUP_CODE" val="m1-1"/>
  <p:tag name="KSO_WM_UNIT_TYPE" val="m_i"/>
  <p:tag name="KSO_WM_UNIT_INDEX" val="1_3"/>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4"/>
  <p:tag name="KSO_WM_UNIT_LAYERLEVEL" val="1_1"/>
  <p:tag name="KSO_WM_BEAUTIFY_FLAG" val="#wm#"/>
  <p:tag name="KSO_WM_UNIT_HIGHLIGHT" val="0"/>
  <p:tag name="KSO_WM_UNIT_COMPATIBLE" val="0"/>
  <p:tag name="KSO_WM_DIAGRAM_GROUP_CODE" val="m1-1"/>
  <p:tag name="KSO_WM_UNIT_TYPE" val="m_i"/>
  <p:tag name="KSO_WM_UNIT_INDEX" val="1_4"/>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0"/>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5"/>
  <p:tag name="KSO_WM_UNIT_LAYERLEVEL" val="1_1"/>
  <p:tag name="KSO_WM_BEAUTIFY_FLAG" val="#wm#"/>
  <p:tag name="KSO_WM_UNIT_HIGHLIGHT" val="0"/>
  <p:tag name="KSO_WM_UNIT_COMPATIBLE" val="0"/>
  <p:tag name="KSO_WM_DIAGRAM_GROUP_CODE" val="m1-1"/>
  <p:tag name="KSO_WM_UNIT_TYPE" val="m_i"/>
  <p:tag name="KSO_WM_UNIT_INDEX" val="1_5"/>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0"/>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6"/>
  <p:tag name="KSO_WM_UNIT_LAYERLEVEL" val="1_1"/>
  <p:tag name="KSO_WM_BEAUTIFY_FLAG" val="#wm#"/>
  <p:tag name="KSO_WM_UNIT_HIGHLIGHT" val="0"/>
  <p:tag name="KSO_WM_UNIT_COMPATIBLE" val="0"/>
  <p:tag name="KSO_WM_DIAGRAM_GROUP_CODE" val="m1-1"/>
  <p:tag name="KSO_WM_UNIT_TYPE" val="m_i"/>
  <p:tag name="KSO_WM_UNIT_INDEX" val="1_6"/>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7"/>
  <p:tag name="KSO_WM_UNIT_LAYERLEVEL" val="1_1"/>
  <p:tag name="KSO_WM_BEAUTIFY_FLAG" val="#wm#"/>
  <p:tag name="KSO_WM_UNIT_HIGHLIGHT" val="0"/>
  <p:tag name="KSO_WM_UNIT_COMPATIBLE" val="0"/>
  <p:tag name="KSO_WM_DIAGRAM_GROUP_CODE" val="m1-1"/>
  <p:tag name="KSO_WM_UNIT_TYPE" val="m_i"/>
  <p:tag name="KSO_WM_UNIT_INDEX" val="1_7"/>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8"/>
  <p:tag name="KSO_WM_UNIT_LAYERLEVEL" val="1_1"/>
  <p:tag name="KSO_WM_BEAUTIFY_FLAG" val="#wm#"/>
  <p:tag name="KSO_WM_UNIT_HIGHLIGHT" val="0"/>
  <p:tag name="KSO_WM_UNIT_COMPATIBLE" val="0"/>
  <p:tag name="KSO_WM_DIAGRAM_GROUP_CODE" val="m1-1"/>
  <p:tag name="KSO_WM_UNIT_TYPE" val="m_i"/>
  <p:tag name="KSO_WM_UNIT_INDEX" val="1_8"/>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7"/>
  <p:tag name="KSO_WM_UNIT_LAYERLEVEL" val="1_1"/>
  <p:tag name="KSO_WM_BEAUTIFY_FLAG" val="#wm#"/>
  <p:tag name="KSO_WM_UNIT_HIGHLIGHT" val="0"/>
  <p:tag name="KSO_WM_UNIT_COMPATIBLE" val="0"/>
  <p:tag name="KSO_WM_DIAGRAM_GROUP_CODE" val="m1-1"/>
  <p:tag name="KSO_WM_UNIT_TYPE" val="m_i"/>
  <p:tag name="KSO_WM_UNIT_INDEX" val="1_17"/>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0"/>
  <p:tag name="KSO_WM_UNIT_LAYERLEVEL" val="1_1"/>
  <p:tag name="KSO_WM_BEAUTIFY_FLAG" val="#wm#"/>
  <p:tag name="KSO_WM_UNIT_HIGHLIGHT" val="0"/>
  <p:tag name="KSO_WM_UNIT_COMPATIBLE" val="0"/>
  <p:tag name="KSO_WM_DIAGRAM_GROUP_CODE" val="m1-1"/>
  <p:tag name="KSO_WM_UNIT_TYPE" val="m_i"/>
  <p:tag name="KSO_WM_UNIT_INDEX" val="1_1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1"/>
  <p:tag name="KSO_WM_UNIT_LAYERLEVEL" val="1_1"/>
  <p:tag name="KSO_WM_BEAUTIFY_FLAG" val="#wm#"/>
  <p:tag name="KSO_WM_UNIT_HIGHLIGHT" val="0"/>
  <p:tag name="KSO_WM_UNIT_COMPATIBLE" val="0"/>
  <p:tag name="KSO_WM_DIAGRAM_GROUP_CODE" val="m1-1"/>
  <p:tag name="KSO_WM_UNIT_TYPE" val="m_i"/>
  <p:tag name="KSO_WM_UNIT_INDEX" val="1_11"/>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2"/>
  <p:tag name="KSO_WM_UNIT_LAYERLEVEL" val="1_1"/>
  <p:tag name="KSO_WM_BEAUTIFY_FLAG" val="#wm#"/>
  <p:tag name="KSO_WM_UNIT_HIGHLIGHT" val="0"/>
  <p:tag name="KSO_WM_UNIT_COMPATIBLE" val="0"/>
  <p:tag name="KSO_WM_DIAGRAM_GROUP_CODE" val="m1-1"/>
  <p:tag name="KSO_WM_UNIT_TYPE" val="m_i"/>
  <p:tag name="KSO_WM_UNIT_INDEX" val="1_12"/>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3"/>
  <p:tag name="KSO_WM_UNIT_LAYERLEVEL" val="1_1"/>
  <p:tag name="KSO_WM_BEAUTIFY_FLAG" val="#wm#"/>
  <p:tag name="KSO_WM_UNIT_HIGHLIGHT" val="0"/>
  <p:tag name="KSO_WM_UNIT_COMPATIBLE" val="0"/>
  <p:tag name="KSO_WM_DIAGRAM_GROUP_CODE" val="m1-1"/>
  <p:tag name="KSO_WM_UNIT_TYPE" val="m_i"/>
  <p:tag name="KSO_WM_UNIT_INDEX" val="1_13"/>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4"/>
  <p:tag name="KSO_WM_UNIT_LAYERLEVEL" val="1_1"/>
  <p:tag name="KSO_WM_BEAUTIFY_FLAG" val="#wm#"/>
  <p:tag name="KSO_WM_UNIT_HIGHLIGHT" val="0"/>
  <p:tag name="KSO_WM_UNIT_COMPATIBLE" val="0"/>
  <p:tag name="KSO_WM_DIAGRAM_GROUP_CODE" val="m1-1"/>
  <p:tag name="KSO_WM_UNIT_TYPE" val="m_i"/>
  <p:tag name="KSO_WM_UNIT_INDEX" val="1_14"/>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5"/>
  <p:tag name="KSO_WM_UNIT_LAYERLEVEL" val="1_1"/>
  <p:tag name="KSO_WM_BEAUTIFY_FLAG" val="#wm#"/>
  <p:tag name="KSO_WM_UNIT_HIGHLIGHT" val="0"/>
  <p:tag name="KSO_WM_UNIT_COMPATIBLE" val="0"/>
  <p:tag name="KSO_WM_DIAGRAM_GROUP_CODE" val="m1-1"/>
  <p:tag name="KSO_WM_UNIT_TYPE" val="m_i"/>
  <p:tag name="KSO_WM_UNIT_INDEX" val="1_15"/>
  <p:tag name="KSO_WM_UNIT_DIAGRAM_ISNUMVISUAL" val="0"/>
  <p:tag name="KSO_WM_UNIT_DIAGRAM_ISREFERUNIT" val="0"/>
  <p:tag name="KSO_WM_UNIT_TEXT_FILL_FORE_SCHEMECOLOR_INDEX" val="13"/>
  <p:tag name="KSO_WM_UNIT_TEXT_FILL_TYPE" val="1"/>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6"/>
  <p:tag name="KSO_WM_UNIT_LAYERLEVEL" val="1_1"/>
  <p:tag name="KSO_WM_BEAUTIFY_FLAG" val="#wm#"/>
  <p:tag name="KSO_WM_UNIT_HIGHLIGHT" val="0"/>
  <p:tag name="KSO_WM_UNIT_COMPATIBLE" val="0"/>
  <p:tag name="KSO_WM_DIAGRAM_GROUP_CODE" val="m1-1"/>
  <p:tag name="KSO_WM_UNIT_TYPE" val="m_i"/>
  <p:tag name="KSO_WM_UNIT_INDEX" val="1_16"/>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i*1_1"/>
  <p:tag name="KSO_WM_UNIT_LAYERLEVEL" val="1_1"/>
  <p:tag name="KSO_WM_BEAUTIFY_FLAG" val="#wm#"/>
  <p:tag name="KSO_WM_UNIT_HIGHLIGHT" val="0"/>
  <p:tag name="KSO_WM_UNIT_COMPATIBLE" val="0"/>
  <p:tag name="KSO_WM_DIAGRAM_GROUP_CODE" val="m1-1"/>
  <p:tag name="KSO_WM_UNIT_TYPE" val="m_i"/>
  <p:tag name="KSO_WM_UNIT_INDEX" val="1_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i*1_2_1"/>
  <p:tag name="KSO_WM_UNIT_LAYERLEVEL" val="1_1_1"/>
  <p:tag name="KSO_WM_BEAUTIFY_FLAG" val="#wm#"/>
  <p:tag name="KSO_WM_UNIT_HIGHLIGHT" val="0"/>
  <p:tag name="KSO_WM_UNIT_COMPATIBLE" val="0"/>
  <p:tag name="KSO_WM_DIAGRAM_GROUP_CODE" val="m1-1"/>
  <p:tag name="KSO_WM_UNIT_TYPE" val="m_h_i"/>
  <p:tag name="KSO_WM_UNIT_INDEX" val="1_2_1"/>
  <p:tag name="KSO_WM_UNIT_DIAGRAM_ISNUMVISUAL" val="0"/>
  <p:tag name="KSO_WM_UNIT_DIAGRAM_ISREFERUNIT" val="0"/>
  <p:tag name="KSO_WM_UNIT_LINE_FORE_SCHEMECOLOR_INDEX" val="6"/>
  <p:tag name="KSO_WM_UNIT_LINE_FILL_TYPE" val="2"/>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i*1_2_2"/>
  <p:tag name="KSO_WM_UNIT_LAYERLEVEL" val="1_1_1"/>
  <p:tag name="KSO_WM_BEAUTIFY_FLAG" val="#wm#"/>
  <p:tag name="KSO_WM_UNIT_HIGHLIGHT" val="0"/>
  <p:tag name="KSO_WM_UNIT_COMPATIBLE" val="0"/>
  <p:tag name="KSO_WM_DIAGRAM_GROUP_CODE" val="m1-1"/>
  <p:tag name="KSO_WM_UNIT_TYPE" val="m_h_i"/>
  <p:tag name="KSO_WM_UNIT_INDEX" val="1_2_2"/>
  <p:tag name="KSO_WM_UNIT_DIAGRAM_ISNUMVISUAL" val="0"/>
  <p:tag name="KSO_WM_UNIT_DIAGRAM_ISREFERUNIT" val="0"/>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a*1_2_1"/>
  <p:tag name="KSO_WM_UNIT_LAYERLEVEL" val="1_1_1"/>
  <p:tag name="KSO_WM_UNIT_VALUE" val="6"/>
  <p:tag name="KSO_WM_UNIT_HIGHLIGHT" val="0"/>
  <p:tag name="KSO_WM_UNIT_COMPATIBLE" val="0"/>
  <p:tag name="KSO_WM_BEAUTIFY_FLAG" val="#wm#"/>
  <p:tag name="KSO_WM_UNIT_ISCONTENTSTITLE" val="0"/>
  <p:tag name="KSO_WM_UNIT_PRESET_TEXT" val="添加标题"/>
  <p:tag name="KSO_WM_DIAGRAM_GROUP_CODE" val="m1-1"/>
  <p:tag name="KSO_WM_UNIT_TYPE" val="m_h_a"/>
  <p:tag name="KSO_WM_UNIT_INDEX" val="1_2_1"/>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i*1_1_2"/>
  <p:tag name="KSO_WM_UNIT_LAYERLEVEL" val="1_1_1"/>
  <p:tag name="KSO_WM_BEAUTIFY_FLAG" val="#wm#"/>
  <p:tag name="KSO_WM_UNIT_HIGHLIGHT" val="0"/>
  <p:tag name="KSO_WM_UNIT_COMPATIBLE" val="0"/>
  <p:tag name="KSO_WM_DIAGRAM_GROUP_CODE" val="m1-1"/>
  <p:tag name="KSO_WM_UNIT_TYPE" val="m_h_i"/>
  <p:tag name="KSO_WM_UNIT_INDEX" val="1_1_2"/>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a*1_1_1"/>
  <p:tag name="KSO_WM_UNIT_LAYERLEVEL" val="1_1_1"/>
  <p:tag name="KSO_WM_UNIT_VALUE" val="6"/>
  <p:tag name="KSO_WM_UNIT_HIGHLIGHT" val="0"/>
  <p:tag name="KSO_WM_UNIT_COMPATIBLE" val="0"/>
  <p:tag name="KSO_WM_BEAUTIFY_FLAG" val="#wm#"/>
  <p:tag name="KSO_WM_UNIT_ISCONTENTSTITLE" val="0"/>
  <p:tag name="KSO_WM_UNIT_PRESET_TEXT" val="添加标题"/>
  <p:tag name="KSO_WM_DIAGRAM_GROUP_CODE" val="m1-1"/>
  <p:tag name="KSO_WM_UNIT_TYPE" val="m_h_a"/>
  <p:tag name="KSO_WM_UNIT_INDEX" val="1_1_1"/>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i*1_3_2"/>
  <p:tag name="KSO_WM_UNIT_LAYERLEVEL" val="1_1_1"/>
  <p:tag name="KSO_WM_BEAUTIFY_FLAG" val="#wm#"/>
  <p:tag name="KSO_WM_UNIT_HIGHLIGHT" val="0"/>
  <p:tag name="KSO_WM_UNIT_COMPATIBLE" val="0"/>
  <p:tag name="KSO_WM_DIAGRAM_GROUP_CODE" val="m1-1"/>
  <p:tag name="KSO_WM_UNIT_TYPE" val="m_h_i"/>
  <p:tag name="KSO_WM_UNIT_INDEX" val="1_3_2"/>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a*1_3_1"/>
  <p:tag name="KSO_WM_UNIT_LAYERLEVEL" val="1_1_1"/>
  <p:tag name="KSO_WM_UNIT_VALUE" val="6"/>
  <p:tag name="KSO_WM_UNIT_HIGHLIGHT" val="0"/>
  <p:tag name="KSO_WM_UNIT_COMPATIBLE" val="0"/>
  <p:tag name="KSO_WM_BEAUTIFY_FLAG" val="#wm#"/>
  <p:tag name="KSO_WM_UNIT_ISCONTENTSTITLE" val="0"/>
  <p:tag name="KSO_WM_UNIT_PRESET_TEXT" val="添加标题"/>
  <p:tag name="KSO_WM_DIAGRAM_GROUP_CODE" val="m1-1"/>
  <p:tag name="KSO_WM_UNIT_TYPE" val="m_h_a"/>
  <p:tag name="KSO_WM_UNIT_INDEX" val="1_3_1"/>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23_3*m_h_i*1_1_3"/>
  <p:tag name="KSO_WM_TEMPLATE_CATEGORY" val="diagram"/>
  <p:tag name="KSO_WM_TEMPLATE_INDEX" val="20187823"/>
  <p:tag name="KSO_WM_UNIT_LAYERLEVEL" val="1_1_1"/>
  <p:tag name="KSO_WM_TAG_VERSION" val="1.0"/>
  <p:tag name="KSO_WM_BEAUTIFY_FLAG" val="#wm#"/>
  <p:tag name="KSO_WM_DIAGRAM_GROUP_CODE" val="m1-1"/>
  <p:tag name="KSO_WM_UNIT_TYPE" val="m_h_i"/>
  <p:tag name="KSO_WM_UNIT_INDEX" val="1_1_3"/>
  <p:tag name="KSO_WM_UNIT_DIAGRAM_ISNUMVISUAL" val="0"/>
  <p:tag name="KSO_WM_UNIT_DIAGRAM_ISREFERUNIT" val="0"/>
  <p:tag name="KSO_WM_UNIT_TEXT_FILL_FORE_SCHEMECOLOR_INDEX" val="14"/>
  <p:tag name="KSO_WM_UNIT_TEXT_FILL_TYPE" val="1"/>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23_3*m_h_i*1_3_3"/>
  <p:tag name="KSO_WM_TEMPLATE_CATEGORY" val="diagram"/>
  <p:tag name="KSO_WM_TEMPLATE_INDEX" val="20187823"/>
  <p:tag name="KSO_WM_UNIT_LAYERLEVEL" val="1_1_1"/>
  <p:tag name="KSO_WM_TAG_VERSION" val="1.0"/>
  <p:tag name="KSO_WM_BEAUTIFY_FLAG" val="#wm#"/>
  <p:tag name="KSO_WM_DIAGRAM_GROUP_CODE" val="m1-1"/>
  <p:tag name="KSO_WM_UNIT_TYPE" val="m_h_i"/>
  <p:tag name="KSO_WM_UNIT_INDEX" val="1_3_3"/>
  <p:tag name="KSO_WM_UNIT_DIAGRAM_ISNUMVISUAL" val="0"/>
  <p:tag name="KSO_WM_UNIT_DIAGRAM_ISREFERUNIT" val="0"/>
  <p:tag name="KSO_WM_UNIT_TEXT_FILL_FORE_SCHEMECOLOR_INDEX" val="14"/>
  <p:tag name="KSO_WM_UNIT_TEXT_FILL_TYPE" val="1"/>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23_3*m_h_i*1_2_3"/>
  <p:tag name="KSO_WM_TEMPLATE_CATEGORY" val="diagram"/>
  <p:tag name="KSO_WM_TEMPLATE_INDEX" val="20187823"/>
  <p:tag name="KSO_WM_UNIT_LAYERLEVEL" val="1_1_1"/>
  <p:tag name="KSO_WM_TAG_VERSION" val="1.0"/>
  <p:tag name="KSO_WM_BEAUTIFY_FLAG" val="#wm#"/>
  <p:tag name="KSO_WM_DIAGRAM_GROUP_CODE" val="m1-1"/>
  <p:tag name="KSO_WM_UNIT_TYPE" val="m_h_i"/>
  <p:tag name="KSO_WM_UNIT_INDEX" val="1_2_3"/>
  <p:tag name="KSO_WM_UNIT_DIAGRAM_ISNUMVISUAL" val="0"/>
  <p:tag name="KSO_WM_UNIT_DIAGRAM_ISREFERUNIT" val="0"/>
  <p:tag name="KSO_WM_UNIT_TEXT_FILL_FORE_SCHEMECOLOR_INDEX" val="14"/>
  <p:tag name="KSO_WM_UNIT_TEXT_FILL_TYPE" val="1"/>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23_3*m_h_f*1_1_1"/>
  <p:tag name="KSO_WM_TEMPLATE_CATEGORY" val="diagram"/>
  <p:tag name="KSO_WM_TEMPLATE_INDEX" val="20187823"/>
  <p:tag name="KSO_WM_UNIT_LAYERLEVEL" val="1_1_1"/>
  <p:tag name="KSO_WM_TAG_VERSION" val="1.0"/>
  <p:tag name="KSO_WM_BEAUTIFY_FLAG" val="#wm#"/>
  <p:tag name="KSO_WM_UNIT_PRESET_TEXT" val="单击此处添加文本具体内容"/>
  <p:tag name="KSO_WM_UNIT_VALUE" val="26"/>
  <p:tag name="KSO_WM_DIAGRAM_GROUP_CODE" val="m1-1"/>
  <p:tag name="KSO_WM_UNIT_TYPE" val="m_h_f"/>
  <p:tag name="KSO_WM_UNIT_INDEX" val="1_1_1"/>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23_3*m_h_f*1_3_1"/>
  <p:tag name="KSO_WM_TEMPLATE_CATEGORY" val="diagram"/>
  <p:tag name="KSO_WM_TEMPLATE_INDEX" val="20187823"/>
  <p:tag name="KSO_WM_UNIT_LAYERLEVEL" val="1_1_1"/>
  <p:tag name="KSO_WM_TAG_VERSION" val="1.0"/>
  <p:tag name="KSO_WM_BEAUTIFY_FLAG" val="#wm#"/>
  <p:tag name="KSO_WM_UNIT_PRESET_TEXT" val="单击此处添加文本具体内容"/>
  <p:tag name="KSO_WM_UNIT_VALUE" val="26"/>
  <p:tag name="KSO_WM_DIAGRAM_GROUP_CODE" val="m1-1"/>
  <p:tag name="KSO_WM_UNIT_TYPE" val="m_h_f"/>
  <p:tag name="KSO_WM_UNIT_INDEX" val="1_3_1"/>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23_3*m_h_f*1_2_1"/>
  <p:tag name="KSO_WM_TEMPLATE_CATEGORY" val="diagram"/>
  <p:tag name="KSO_WM_TEMPLATE_INDEX" val="20187823"/>
  <p:tag name="KSO_WM_UNIT_LAYERLEVEL" val="1_1_1"/>
  <p:tag name="KSO_WM_TAG_VERSION" val="1.0"/>
  <p:tag name="KSO_WM_BEAUTIFY_FLAG" val="#wm#"/>
  <p:tag name="KSO_WM_UNIT_PRESET_TEXT" val="单击此处添加文本具体内容"/>
  <p:tag name="KSO_WM_UNIT_VALUE" val="26"/>
  <p:tag name="KSO_WM_DIAGRAM_GROUP_CODE" val="m1-1"/>
  <p:tag name="KSO_WM_UNIT_TYPE" val="m_h_f"/>
  <p:tag name="KSO_WM_UNIT_INDEX" val="1_2_1"/>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23_3*f*1"/>
  <p:tag name="KSO_WM_TEMPLATE_CATEGORY" val="diagram"/>
  <p:tag name="KSO_WM_TEMPLATE_INDEX" val="20187823"/>
  <p:tag name="KSO_WM_UNIT_LAYERLEVEL" val="1"/>
  <p:tag name="KSO_WM_TAG_VERSION" val="1.0"/>
  <p:tag name="KSO_WM_BEAUTIFY_FLAG" val="#wm#"/>
  <p:tag name="KSO_WM_UNIT_VALUE" val="30"/>
  <p:tag name="KSO_WM_DIAGRAM_GROUP_CODE" val="m1-1"/>
  <p:tag name="KSO_WM_UNIT_TYPE" val="f"/>
  <p:tag name="KSO_WM_UNIT_INDEX" val="1"/>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51_15*i*1"/>
  <p:tag name="KSO_WM_TEMPLATE_CATEGORY" val="custom"/>
  <p:tag name="KSO_WM_TEMPLATE_INDEX" val="20184651"/>
  <p:tag name="KSO_WM_UNIT_INDEX"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65047"/>
  <p:tag name="KSO_WM_TAG_VERSION" val="1.0"/>
  <p:tag name="KSO_WM_SLIDE_ID" val="diagram20165047_1"/>
  <p:tag name="KSO_WM_SLIDE_INDEX" val="1"/>
  <p:tag name="KSO_WM_SLIDE_ITEM_CNT" val="4"/>
  <p:tag name="KSO_WM_SLIDE_LAYOUT" val="n"/>
  <p:tag name="KSO_WM_SLIDE_LAYOUT_CNT" val="1"/>
  <p:tag name="KSO_WM_SLIDE_TYPE" val="text"/>
  <p:tag name="KSO_WM_SLIDE_POSITION" val="232*35"/>
  <p:tag name="KSO_WM_SLIDE_SIZE" val="497*470"/>
  <p:tag name="KSO_WM_DIAGRAM_GROUP_CODE" val="n1-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11"/>
  <p:tag name="KSO_WM_UNIT_ID" val="diagram20165047_1*n_i*1_11"/>
  <p:tag name="KSO_WM_UNIT_LAYERLEVEL" val="1_1"/>
  <p:tag name="KSO_WM_DIAGRAM_GROUP_CODE" val="n1-1"/>
  <p:tag name="KSO_WM_UNIT_TEXT_FILL_FORE_SCHEMECOLOR_INDEX" val="14"/>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f"/>
  <p:tag name="KSO_WM_UNIT_INDEX" val="1_2_1_1"/>
  <p:tag name="KSO_WM_UNIT_ID" val="diagram20165047_1*n_h_h_f*1_2_1_1"/>
  <p:tag name="KSO_WM_UNIT_LAYERLEVEL" val="1_1_1_1"/>
  <p:tag name="KSO_WM_UNIT_VALUE" val="21"/>
  <p:tag name="KSO_WM_UNIT_HIGHLIGHT" val="0"/>
  <p:tag name="KSO_WM_UNIT_COMPATIBLE" val="0"/>
  <p:tag name="KSO_WM_UNIT_CLEAR" val="0"/>
  <p:tag name="KSO_WM_UNIT_PRESET_TEXT_INDEX" val="4"/>
  <p:tag name="KSO_WM_UNIT_PRESET_TEXT_LEN" val="21"/>
  <p:tag name="KSO_WM_UNIT_BIND_DECORATION_IDS" val="diagram20165047_1*n_i*1_5"/>
  <p:tag name="KSO_WM_DIAGRAM_GROUP_CODE" val="n1-1"/>
  <p:tag name="KSO_WM_UNIT_TEXT_FILL_FORE_SCHEMECOLOR_INDEX" val="14"/>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a"/>
  <p:tag name="KSO_WM_UNIT_INDEX" val="1_2_4_1"/>
  <p:tag name="KSO_WM_UNIT_ID" val="diagram20165047_1*n_h_h_a*1_2_4_1"/>
  <p:tag name="KSO_WM_UNIT_LAYERLEVEL" val="1_1_1_1"/>
  <p:tag name="KSO_WM_UNIT_VALUE" val="16"/>
  <p:tag name="KSO_WM_UNIT_HIGHLIGHT" val="0"/>
  <p:tag name="KSO_WM_UNIT_COMPATIBLE" val="0"/>
  <p:tag name="KSO_WM_UNIT_CLEAR" val="0"/>
  <p:tag name="KSO_WM_UNIT_PRESET_TEXT_INDEX" val="3"/>
  <p:tag name="KSO_WM_UNIT_PRESET_TEXT_LEN" val="12"/>
  <p:tag name="KSO_WM_UNIT_BIND_DECORATION_IDS" val="diagram20165047_1*n_i*1_3"/>
  <p:tag name="KSO_WM_DIAGRAM_GROUP_CODE" val="n1-1"/>
  <p:tag name="KSO_WM_UNIT_TEXT_FILL_FORE_SCHEMECOLOR_INDEX" val="14"/>
  <p:tag name="KSO_WM_UNIT_TEXT_FILL_TYPE" val="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f"/>
  <p:tag name="KSO_WM_UNIT_INDEX" val="1_2_4_1"/>
  <p:tag name="KSO_WM_UNIT_ID" val="diagram20165047_1*n_h_h_f*1_2_4_1"/>
  <p:tag name="KSO_WM_UNIT_LAYERLEVEL" val="1_1_1_1"/>
  <p:tag name="KSO_WM_UNIT_VALUE" val="21"/>
  <p:tag name="KSO_WM_UNIT_HIGHLIGHT" val="0"/>
  <p:tag name="KSO_WM_UNIT_COMPATIBLE" val="0"/>
  <p:tag name="KSO_WM_UNIT_CLEAR" val="0"/>
  <p:tag name="KSO_WM_UNIT_PRESET_TEXT_INDEX" val="4"/>
  <p:tag name="KSO_WM_UNIT_PRESET_TEXT_LEN" val="21"/>
  <p:tag name="KSO_WM_UNIT_BIND_DECORATION_IDS" val="diagram20165047_1*n_i*1_3"/>
  <p:tag name="KSO_WM_DIAGRAM_GROUP_CODE" val="n1-1"/>
  <p:tag name="KSO_WM_UNIT_TEXT_FILL_FORE_SCHEMECOLOR_INDEX" val="14"/>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UNIT_TEXT_PART_ID_V2" val="c-5-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518_2*l_h_a*1_1_1"/>
  <p:tag name="KSO_WM_TEMPLATE_CATEGORY" val="diagram"/>
  <p:tag name="KSO_WM_TEMPLATE_INDEX" val="20196518"/>
  <p:tag name="KSO_WM_UNIT_LAYERLEVEL" val="1_1_1"/>
  <p:tag name="KSO_WM_TAG_VERSION" val="1.0"/>
  <p:tag name="KSO_WM_BEAUTIFY_FLAG" val="#wm#"/>
  <p:tag name="KSO_WM_UNIT_PRESET_TEXT" val="单击此处添加小标题"/>
  <p:tag name="KSO_WM_UNIT_VALUE" val="19"/>
  <p:tag name="KSO_WM_UNIT_COLOR_SCHEME_SHAPE_ID" val="58"/>
  <p:tag name="KSO_WM_UNIT_COLOR_SCHEME_PARENT_PAGE" val="0_2"/>
  <p:tag name="KSO_WM_UNIT_ADJUSTLAYOUT_ID" val="58"/>
  <p:tag name="KSO_WM_UNIT_DIAGRAM_MODELTYPE" val="stripeEnum"/>
  <p:tag name="KSO_WM_UNIT_TEXT_FILL_FORE_SCHEMECOLOR_INDEX" val="13"/>
  <p:tag name="KSO_WM_UNIT_TEXT_FILL_TYPE" val="1"/>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27"/>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4899"/>
  <p:tag name="KSO_WM_SLIDE_ID" val="diagram20194899_1"/>
  <p:tag name="KSO_WM_TEMPLATE_SUBCATEGORY" val="6"/>
  <p:tag name="KSO_WM_SLIDE_TYPE" val="text"/>
  <p:tag name="KSO_WM_SLIDE_SUBTYPE" val="picTxt"/>
  <p:tag name="KSO_WM_SLIDE_ITEM_CNT" val="1"/>
  <p:tag name="KSO_WM_SLIDE_INDEX" val="1"/>
  <p:tag name="KSO_WM_SLIDE_SIZE" val="339.85*432.5"/>
  <p:tag name="KSO_WM_SLIDE_POSITION" val="570.7*85.2"/>
  <p:tag name="KSO_WM_TAG_VERSION" val="1.0"/>
  <p:tag name="KSO_WM_SLIDE_LAYOUT" val="a_d_f_ζ"/>
  <p:tag name="KSO_WM_SLIDE_LAYOUT_CNT" val="1_1_1_1"/>
  <p:tag name="KSO_WM_DIAGRAM_GROUP_CODE" val="ζ1-1"/>
  <p:tag name="KSO_WM_SLIDE_DIAGTYPE" val="ζ"/>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diagram20194899_1*i*1"/>
  <p:tag name="KSO_WM_TEMPLATE_CATEGORY" val="diagram"/>
  <p:tag name="KSO_WM_TEMPLATE_INDEX" val="20194899"/>
  <p:tag name="KSO_WM_UNIT_LAYERLEVEL" val="1"/>
  <p:tag name="KSO_WM_TAG_VERSION" val="1.0"/>
  <p:tag name="KSO_WM_BEAUTIFY_FLAG" val="#wm#"/>
  <p:tag name="KSO_WM_UNIT_USESOURCEFORMAT_APPLY" val="1"/>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99_1*i*2"/>
  <p:tag name="KSO_WM_TEMPLATE_CATEGORY" val="diagram"/>
  <p:tag name="KSO_WM_TEMPLATE_INDEX" val="20194899"/>
  <p:tag name="KSO_WM_UNIT_LAYERLEVEL" val="1"/>
  <p:tag name="KSO_WM_TAG_VERSION" val="1.0"/>
  <p:tag name="KSO_WM_BEAUTIFY_FLAG" val="#wm#"/>
  <p:tag name="KSO_WM_DIAGRAM_GROUP_CODE" val="ζ1-1"/>
  <p:tag name="KSO_WM_UNIT_TYPE" val="i"/>
  <p:tag name="KSO_WM_UNIT_INDEX" val="2"/>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ID" val="diagram20194899_1*a*1"/>
  <p:tag name="KSO_WM_TEMPLATE_CATEGORY" val="diagram"/>
  <p:tag name="KSO_WM_TEMPLATE_INDEX" val="20194899"/>
  <p:tag name="KSO_WM_UNIT_LAYERLEVEL" val="1"/>
  <p:tag name="KSO_WM_TAG_VERSION" val="1.0"/>
  <p:tag name="KSO_WM_BEAUTIFY_FLAG" val="#wm#"/>
  <p:tag name="KSO_WM_UNIT_PRESET_TEXT" val="单击添加大标题"/>
  <p:tag name="KSO_WM_DIAGRAM_GROUP_CODE" val="ζ1-1"/>
  <p:tag name="KSO_WM_UNIT_TYPE" val="a"/>
  <p:tag name="KSO_WM_UNIT_INDEX" val="1"/>
  <p:tag name="KSO_WM_UNIT_TEXT_FILL_FORE_SCHEMECOLOR_INDEX" val="13"/>
  <p:tag name="KSO_WM_UNIT_TEXT_FILL_TYPE" val="1"/>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UNIT_TEXT_PART_ID_V2" val="d-5-1"/>
  <p:tag name="KSO_WM_UNIT_NOCLEAR" val="0"/>
  <p:tag name="KSO_WM_UNIT_VALUE" val="108"/>
  <p:tag name="KSO_WM_UNIT_HIGHLIGHT" val="0"/>
  <p:tag name="KSO_WM_UNIT_COMPATIBLE" val="0"/>
  <p:tag name="KSO_WM_UNIT_DIAGRAM_ISNUMVISUAL" val="0"/>
  <p:tag name="KSO_WM_UNIT_DIAGRAM_ISREFERUNIT" val="0"/>
  <p:tag name="KSO_WM_UNIT_ID" val="diagram20194899_1*f*1"/>
  <p:tag name="KSO_WM_TEMPLATE_CATEGORY" val="diagram"/>
  <p:tag name="KSO_WM_TEMPLATE_INDEX" val="20194899"/>
  <p:tag name="KSO_WM_UNIT_LAYERLEVEL" val="1"/>
  <p:tag name="KSO_WM_TAG_VERSION" val="1.0"/>
  <p:tag name="KSO_WM_BEAUTIFY_FLAG" val="#wm#"/>
  <p:tag name="KSO_WM_UNIT_PRESET_TEXT" val="点击此处添加正文，文字是您思想的提炼，请言简意赅的阐述您的观点。根据需要您可以酌情增减文字，以便观者可以准确的理解您所传达的完整信息。为了最终演示发布的良好效果，请您尽量提炼思想的精髓。"/>
  <p:tag name="KSO_WM_DIAGRAM_GROUP_CODE" val="ζ1-1"/>
  <p:tag name="KSO_WM_UNIT_TYPE" val="f"/>
  <p:tag name="KSO_WM_UNIT_INDEX" val="1"/>
  <p:tag name="KSO_WM_UNIT_TEXT_FILL_FORE_SCHEMECOLOR_INDEX" val="13"/>
  <p:tag name="KSO_WM_UNIT_TEXT_FILL_TYPE" val="1"/>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99_1*d*1"/>
  <p:tag name="KSO_WM_TEMPLATE_CATEGORY" val="diagram"/>
  <p:tag name="KSO_WM_TEMPLATE_INDEX" val="20194899"/>
  <p:tag name="KSO_WM_UNIT_LAYERLEVEL" val="1"/>
  <p:tag name="KSO_WM_TAG_VERSION" val="1.0"/>
  <p:tag name="KSO_WM_BEAUTIFY_FLAG" val="#wm#"/>
  <p:tag name="KSO_WM_DIAGRAM_GROUP_CODE" val="ζ1-1"/>
  <p:tag name="KSO_WM_UNIT_TYPE" val="d"/>
  <p:tag name="KSO_WM_UNIT_INDEX" val="1"/>
  <p:tag name="KSO_WM_UNIT_VALUE" val="979*1687"/>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ID" val="diagram20194899_1*ζ_h_i*1_1_33"/>
  <p:tag name="KSO_WM_TEMPLATE_CATEGORY" val="diagram"/>
  <p:tag name="KSO_WM_TEMPLATE_INDEX" val="20194899"/>
  <p:tag name="KSO_WM_UNIT_LAYERLEVEL" val="1_1_1"/>
  <p:tag name="KSO_WM_TAG_VERSION" val="1.0"/>
  <p:tag name="KSO_WM_BEAUTIFY_FLAG" val="#wm#"/>
  <p:tag name="KSO_WM_UNIT_DIAGRAM_MODELTYPE" val="partialZoom"/>
  <p:tag name="KSO_WM_UNIT_TYPE" val="ζ_h_i"/>
  <p:tag name="KSO_WM_UNIT_INDEX" val="1_1_33"/>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VALUE" val="1072*1071"/>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194899_1*ζ_h_d*1_1_1"/>
  <p:tag name="KSO_WM_TEMPLATE_CATEGORY" val="diagram"/>
  <p:tag name="KSO_WM_TEMPLATE_INDEX" val="20194899"/>
  <p:tag name="KSO_WM_UNIT_LAYERLEVEL" val="1_1_1"/>
  <p:tag name="KSO_WM_TAG_VERSION" val="1.0"/>
  <p:tag name="KSO_WM_BEAUTIFY_FLAG" val="#wm#"/>
  <p:tag name="KSO_WM_UNIT_USESOURCEFORMAT_APPLY" val="1"/>
</p:tagLst>
</file>

<file path=ppt/tags/tag178.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
</p:tagLst>
</file>

<file path=ppt/tags/tag179.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2"/>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99_1*ζ_h_i*1_1_27"/>
  <p:tag name="KSO_WM_TEMPLATE_CATEGORY" val="diagram"/>
  <p:tag name="KSO_WM_TEMPLATE_INDEX" val="20194899"/>
  <p:tag name="KSO_WM_UNIT_LAYERLEVEL" val="1_1_1"/>
  <p:tag name="KSO_WM_TAG_VERSION" val="1.0"/>
  <p:tag name="KSO_WM_BEAUTIFY_FLAG" val="#wm#"/>
  <p:tag name="KSO_WM_UNIT_DIAGRAM_MODELTYPE" val="partialZoom"/>
  <p:tag name="KSO_WM_DIAGRAM_GROUP_CODE" val="ζ1-1"/>
  <p:tag name="KSO_WM_UNIT_TYPE" val="ζ_h_i"/>
  <p:tag name="KSO_WM_UNIT_INDEX" val="1_1_27"/>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4899_1*ζ_h_i*1_1_31"/>
  <p:tag name="KSO_WM_TEMPLATE_CATEGORY" val="diagram"/>
  <p:tag name="KSO_WM_TEMPLATE_INDEX" val="20194899"/>
  <p:tag name="KSO_WM_UNIT_LAYERLEVEL" val="1_1_1"/>
  <p:tag name="KSO_WM_TAG_VERSION" val="1.0"/>
  <p:tag name="KSO_WM_BEAUTIFY_FLAG" val="#wm#"/>
  <p:tag name="KSO_WM_UNIT_DIAGRAM_MODELTYPE" val="partialZoom"/>
  <p:tag name="KSO_WM_DIAGRAM_GROUP_CODE" val="ζ1-1"/>
  <p:tag name="KSO_WM_UNIT_TYPE" val="ζ_h_i"/>
  <p:tag name="KSO_WM_UNIT_INDEX" val="1_1_31"/>
</p:tagLst>
</file>

<file path=ppt/tags/tag182.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7"/>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7"/>
  <p:tag name="KSO_WM_UNIT_FILL_FORE_SCHEMECOLOR_INDEX" val="14"/>
  <p:tag name="KSO_WM_UNIT_FILL_TYPE" val="1"/>
  <p:tag name="KSO_WM_UNIT_TEXT_FILL_FORE_SCHEMECOLOR_INDEX" val="2"/>
  <p:tag name="KSO_WM_UNIT_TEXT_FILL_TYPE" val="1"/>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8"/>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8"/>
  <p:tag name="KSO_WM_UNIT_TEXT_FILL_FORE_SCHEMECOLOR_INDEX" val="2"/>
  <p:tag name="KSO_WM_UNIT_TEXT_FILL_TYPE" val="1"/>
  <p:tag name="KSO_WM_UNIT_USESOURCEFORMAT_APPLY" val="1"/>
</p:tagLst>
</file>

<file path=ppt/tags/tag184.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9"/>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9"/>
  <p:tag name="KSO_WM_UNIT_TEXT_FILL_FORE_SCHEMECOLOR_INDEX" val="2"/>
  <p:tag name="KSO_WM_UNIT_TEXT_FILL_TYPE" val="1"/>
  <p:tag name="KSO_WM_UNIT_USESOURCEFORMAT_APPLY" val="1"/>
</p:tagLst>
</file>

<file path=ppt/tags/tag185.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0"/>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0"/>
  <p:tag name="KSO_WM_UNIT_TEXT_FILL_FORE_SCHEMECOLOR_INDEX" val="2"/>
  <p:tag name="KSO_WM_UNIT_TEXT_FILL_TYPE" val="1"/>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1"/>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1"/>
  <p:tag name="KSO_WM_UNIT_FILL_FORE_SCHEMECOLOR_INDEX" val="14"/>
  <p:tag name="KSO_WM_UNIT_FILL_TYPE" val="1"/>
  <p:tag name="KSO_WM_UNIT_TEXT_FILL_FORE_SCHEMECOLOR_INDEX" val="2"/>
  <p:tag name="KSO_WM_UNIT_TEXT_FILL_TYPE" val="1"/>
  <p:tag name="KSO_WM_UNIT_USESOURCEFORMAT_APPLY" val="1"/>
</p:tagLst>
</file>

<file path=ppt/tags/tag187.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
  <p:tag name="KSO_WM_UNIT_FILL_FORE_SCHEMECOLOR_INDEX" val="13"/>
  <p:tag name="KSO_WM_UNIT_FILL_TYPE" val="1"/>
  <p:tag name="KSO_WM_UNIT_TEXT_FILL_FORE_SCHEMECOLOR_INDEX" val="13"/>
  <p:tag name="KSO_WM_UNIT_TEXT_FILL_TYPE" val="1"/>
  <p:tag name="KSO_WM_UNIT_USESOURCEFORMAT_APPLY" val="1"/>
</p:tagLst>
</file>

<file path=ppt/tags/tag188.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3"/>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3"/>
  <p:tag name="KSO_WM_UNIT_FILL_FORE_SCHEMECOLOR_INDEX" val="14"/>
  <p:tag name="KSO_WM_UNIT_FILL_TYPE" val="1"/>
  <p:tag name="KSO_WM_UNIT_TEXT_FILL_FORE_SCHEMECOLOR_INDEX" val="13"/>
  <p:tag name="KSO_WM_UNIT_TEXT_FILL_TYPE" val="1"/>
  <p:tag name="KSO_WM_UNIT_USESOURCEFORMAT_APPLY" val="1"/>
</p:tagLst>
</file>

<file path=ppt/tags/tag189.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6"/>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6"/>
  <p:tag name="KSO_WM_UNIT_FILL_FORE_SCHEMECOLOR_INDEX" val="14"/>
  <p:tag name="KSO_WM_UNIT_FILL_TYPE" val="1"/>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9"/>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9"/>
  <p:tag name="KSO_WM_UNIT_FILL_FORE_SCHEMECOLOR_INDEX" val="13"/>
  <p:tag name="KSO_WM_UNIT_FILL_TYPE" val="1"/>
  <p:tag name="KSO_WM_UNIT_TEXT_FILL_FORE_SCHEMECOLOR_INDEX" val="2"/>
  <p:tag name="KSO_WM_UNIT_TEXT_FILL_TYPE" val="1"/>
  <p:tag name="KSO_WM_UNIT_USESOURCEFORMAT_APPLY" val="1"/>
</p:tagLst>
</file>

<file path=ppt/tags/tag191.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30"/>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30"/>
  <p:tag name="KSO_WM_UNIT_FILL_FORE_SCHEMECOLOR_INDEX" val="14"/>
  <p:tag name="KSO_WM_UNIT_FILL_TYPE" val="1"/>
  <p:tag name="KSO_WM_UNIT_TEXT_FILL_FORE_SCHEMECOLOR_INDEX" val="2"/>
  <p:tag name="KSO_WM_UNIT_TEXT_FILL_TYPE" val="1"/>
  <p:tag name="KSO_WM_UNIT_USESOURCEFORMAT_APPLY" val="1"/>
</p:tagLst>
</file>

<file path=ppt/tags/tag192.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31"/>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31"/>
  <p:tag name="KSO_WM_UNIT_TEXT_FILL_FORE_SCHEMECOLOR_INDEX" val="2"/>
  <p:tag name="KSO_WM_UNIT_TEXT_FILL_TYPE" val="1"/>
  <p:tag name="KSO_WM_UNIT_USESOURCEFORMAT_APPLY" val="1"/>
</p:tagLst>
</file>

<file path=ppt/tags/tag193.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32"/>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32"/>
  <p:tag name="KSO_WM_UNIT_TEXT_FILL_FORE_SCHEMECOLOR_INDEX" val="2"/>
  <p:tag name="KSO_WM_UNIT_TEXT_FILL_TYPE" val="1"/>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3"/>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3"/>
  <p:tag name="KSO_WM_UNIT_TEXT_FILL_FORE_SCHEMECOLOR_INDEX" val="13"/>
  <p:tag name="KSO_WM_UNIT_TEXT_FILL_TYPE" val="1"/>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5"/>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5"/>
  <p:tag name="KSO_WM_UNIT_TEXT_FILL_FORE_SCHEMECOLOR_INDEX" val="13"/>
  <p:tag name="KSO_WM_UNIT_TEXT_FILL_TYPE" val="1"/>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3"/>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3"/>
  <p:tag name="KSO_WM_UNIT_TEXT_FILL_FORE_SCHEMECOLOR_INDEX" val="13"/>
  <p:tag name="KSO_WM_UNIT_TEXT_FILL_TYPE" val="1"/>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4"/>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4"/>
  <p:tag name="KSO_WM_UNIT_TEXT_FILL_FORE_SCHEMECOLOR_INDEX" val="13"/>
  <p:tag name="KSO_WM_UNIT_TEXT_FILL_TYPE" val="1"/>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5"/>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5"/>
  <p:tag name="KSO_WM_UNIT_TEXT_FILL_FORE_SCHEMECOLOR_INDEX" val="13"/>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7"/>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7"/>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4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8"/>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8"/>
  <p:tag name="KSO_WM_UNIT_TEXT_FILL_FORE_SCHEMECOLOR_INDEX" val="13"/>
  <p:tag name="KSO_WM_UNIT_TEXT_FILL_TYPE" val="1"/>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9"/>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9"/>
  <p:tag name="KSO_WM_UNIT_TEXT_FILL_FORE_SCHEMECOLOR_INDEX" val="13"/>
  <p:tag name="KSO_WM_UNIT_TEX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
  <p:tag name="KSO_WM_UNIT_TEXT_FILL_FORE_SCHEMECOLOR_INDEX" val="13"/>
  <p:tag name="KSO_WM_UNIT_TEXT_FILL_TYPE" val="1"/>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4"/>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4"/>
  <p:tag name="KSO_WM_UNIT_TEXT_FILL_FORE_SCHEMECOLOR_INDEX" val="13"/>
  <p:tag name="KSO_WM_UNIT_TEXT_FILL_TYPE" val="1"/>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6"/>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6"/>
  <p:tag name="KSO_WM_UNIT_TEXT_FILL_FORE_SCHEMECOLOR_INDEX" val="13"/>
  <p:tag name="KSO_WM_UNIT_TEXT_FILL_TYPE" val="1"/>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0"/>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0"/>
  <p:tag name="KSO_WM_UNIT_FILL_FORE_SCHEMECOLOR_INDEX" val="13"/>
  <p:tag name="KSO_WM_UNIT_FILL_TYPE" val="1"/>
  <p:tag name="KSO_WM_UNIT_TEXT_FILL_FORE_SCHEMECOLOR_INDEX" val="13"/>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1"/>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1"/>
  <p:tag name="KSO_WM_UNIT_TEXT_FILL_FORE_SCHEMECOLOR_INDEX" val="13"/>
  <p:tag name="KSO_WM_UNIT_TEXT_FILL_TYPE" val="1"/>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2"/>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2"/>
  <p:tag name="KSO_WM_UNIT_TEXT_FILL_FORE_SCHEMECOLOR_INDEX" val="13"/>
  <p:tag name="KSO_WM_UNIT_TEXT_FILL_TYPE" val="1"/>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4"/>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4"/>
  <p:tag name="KSO_WM_UNIT_TEXT_FILL_FORE_SCHEMECOLOR_INDEX" val="13"/>
  <p:tag name="KSO_WM_UNIT_TEXT_FILL_TYPE" val="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5"/>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5"/>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6"/>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6"/>
  <p:tag name="KSO_WM_UNIT_TEXT_FILL_FORE_SCHEMECOLOR_INDEX" val="13"/>
  <p:tag name="KSO_WM_UNIT_TEXT_FILL_TYPE" val="1"/>
  <p:tag name="KSO_WM_UNIT_USESOURCEFORMAT_APPLY" val="1"/>
</p:tagLst>
</file>

<file path=ppt/tags/tag211.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12"/>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12"/>
  <p:tag name="KSO_WM_UNIT_TEXT_FILL_FORE_SCHEMECOLOR_INDEX" val="13"/>
  <p:tag name="KSO_WM_UNIT_TEXT_FILL_TYPE" val="1"/>
  <p:tag name="KSO_WM_UNIT_USESOURCEFORMAT_APPLY" val="1"/>
</p:tagLst>
</file>

<file path=ppt/tags/tag212.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7"/>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7"/>
  <p:tag name="KSO_WM_UNIT_TEXT_FILL_FORE_SCHEMECOLOR_INDEX" val="13"/>
  <p:tag name="KSO_WM_UNIT_TEXT_FILL_TYPE" val="1"/>
  <p:tag name="KSO_WM_UNIT_USESOURCEFORMAT_APPLY" val="1"/>
</p:tagLst>
</file>

<file path=ppt/tags/tag213.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UNIT_ID" val="diagram20194899_1*ζ_h_i*1_1_28"/>
  <p:tag name="KSO_WM_TEMPLATE_CATEGORY" val="diagram"/>
  <p:tag name="KSO_WM_TEMPLATE_INDEX" val="20194899"/>
  <p:tag name="KSO_WM_UNIT_LAYERLEVEL" val="1_1_1"/>
  <p:tag name="KSO_WM_TAG_VERSION" val="1.0"/>
  <p:tag name="KSO_WM_BEAUTIFY_FLAG" val="#wm#"/>
  <p:tag name="KSO_WM_DIAGRAM_GROUP_CODE" val="ζ1-1"/>
  <p:tag name="KSO_WM_UNIT_TYPE" val="ζ_h_i"/>
  <p:tag name="KSO_WM_UNIT_INDEX" val="1_1_28"/>
  <p:tag name="KSO_WM_UNIT_TEXT_FILL_FORE_SCHEMECOLOR_INDEX" val="13"/>
  <p:tag name="KSO_WM_UNIT_TEXT_FILL_TYPE" val="1"/>
  <p:tag name="KSO_WM_UNIT_USESOURCEFORMAT_APPLY" val="1"/>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4892"/>
  <p:tag name="KSO_WM_SLIDE_ID" val="diagram20194892_1"/>
  <p:tag name="KSO_WM_TEMPLATE_SUBCATEGORY" val="6"/>
  <p:tag name="KSO_WM_SLIDE_TYPE" val="text"/>
  <p:tag name="KSO_WM_SLIDE_SUBTYPE" val="picTxt"/>
  <p:tag name="KSO_WM_SLIDE_ITEM_CNT" val="1"/>
  <p:tag name="KSO_WM_SLIDE_INDEX" val="1"/>
  <p:tag name="KSO_WM_SLIDE_SIZE" val="278.45*278.45"/>
  <p:tag name="KSO_WM_SLIDE_POSITION" val="644.44*185.15"/>
  <p:tag name="KSO_WM_DIAGRAM_GROUP_CODE" val="ζ1-1"/>
  <p:tag name="KSO_WM_SLIDE_DIAGTYPE" val="ζ"/>
  <p:tag name="KSO_WM_TAG_VERSION" val="1.0"/>
  <p:tag name="KSO_WM_SLIDE_LAYOUT" val="a_d_f_ζ"/>
  <p:tag name="KSO_WM_SLIDE_LAYOUT_CNT" val="1_1_1_1"/>
</p:tagLst>
</file>

<file path=ppt/tags/tag215.xml><?xml version="1.0" encoding="utf-8"?>
<p:tagLst xmlns:a="http://schemas.openxmlformats.org/drawingml/2006/main" xmlns:r="http://schemas.openxmlformats.org/officeDocument/2006/relationships" xmlns:p="http://schemas.openxmlformats.org/presentationml/2006/main">
  <p:tag name="KSO_WM_UNIT_VALUE" val="1921*1508"/>
  <p:tag name="KSO_WM_UNIT_HIGHLIGHT" val="0"/>
  <p:tag name="KSO_WM_UNIT_COMPATIBLE" val="0"/>
  <p:tag name="KSO_WM_UNIT_DIAGRAM_ISNUMVISUAL" val="0"/>
  <p:tag name="KSO_WM_UNIT_DIAGRAM_ISREFERUNIT" val="0"/>
  <p:tag name="KSO_WM_DIAGRAM_GROUP_CODE" val="ζ1-1"/>
  <p:tag name="KSO_WM_UNIT_TYPE" val="d"/>
  <p:tag name="KSO_WM_UNIT_INDEX" val="1"/>
  <p:tag name="KSO_WM_UNIT_ID" val="diagram20194892_1*d*1"/>
  <p:tag name="KSO_WM_TEMPLATE_CATEGORY" val="diagram"/>
  <p:tag name="KSO_WM_TEMPLATE_INDEX" val="20194892"/>
  <p:tag name="KSO_WM_UNIT_LAYERLEVEL" val="1"/>
  <p:tag name="KSO_WM_TAG_VERSION" val="1.0"/>
  <p:tag name="KSO_WM_BEAUTIFY_FLAG" val="#wm#"/>
  <p:tag name="KSO_WM_UNIT_USESOURCEFORMAT_APPLY" val="1"/>
</p:tagLst>
</file>

<file path=ppt/tags/tag216.xml><?xml version="1.0" encoding="utf-8"?>
<p:tagLst xmlns:a="http://schemas.openxmlformats.org/drawingml/2006/main" xmlns:r="http://schemas.openxmlformats.org/officeDocument/2006/relationships" xmlns:p="http://schemas.openxmlformats.org/presentationml/2006/main">
  <p:tag name="KSO_WM_UNIT_TEXT_PART_ID_V2" val="a-1-1"/>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ID" val="diagram20194892_1*a*1"/>
  <p:tag name="KSO_WM_TEMPLATE_CATEGORY" val="diagram"/>
  <p:tag name="KSO_WM_TEMPLATE_INDEX" val="20194892"/>
  <p:tag name="KSO_WM_UNIT_LAYERLEVEL" val="1"/>
  <p:tag name="KSO_WM_TAG_VERSION" val="1.0"/>
  <p:tag name="KSO_WM_BEAUTIFY_FLAG" val="#wm#"/>
  <p:tag name="KSO_WM_UNIT_PRESET_TEXT" val="单击添加大标题"/>
  <p:tag name="KSO_WM_UNIT_TEXT_FILL_FORE_SCHEMECOLOR_INDEX" val="13"/>
  <p:tag name="KSO_WM_UNIT_TEXT_FILL_TYPE" val="1"/>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9"/>
  <p:tag name="KSO_WM_UNIT_ID" val="diagram20194892_1*ζ_h_i*1_1_9"/>
  <p:tag name="KSO_WM_TEMPLATE_CATEGORY" val="diagram"/>
  <p:tag name="KSO_WM_TEMPLATE_INDEX" val="20194892"/>
  <p:tag name="KSO_WM_UNIT_LAYERLEVEL" val="1_1_1"/>
  <p:tag name="KSO_WM_TAG_VERSION" val="1.0"/>
  <p:tag name="KSO_WM_BEAUTIFY_FLAG" val="#wm#"/>
  <p:tag name="KSO_WM_UNIT_USESOURCEFORMAT_APPLY" val="1"/>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diagram20194892_1*i*1"/>
  <p:tag name="KSO_WM_TEMPLATE_CATEGORY" val="diagram"/>
  <p:tag name="KSO_WM_TEMPLATE_INDEX" val="20194892"/>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2"/>
  <p:tag name="KSO_WM_UNIT_ID" val="diagram20194892_1*i*2"/>
  <p:tag name="KSO_WM_TEMPLATE_CATEGORY" val="diagram"/>
  <p:tag name="KSO_WM_TEMPLATE_INDEX" val="20194892"/>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VALUE" val="922*921"/>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194892_1*ζ_h_d*1_1_1"/>
  <p:tag name="KSO_WM_TEMPLATE_CATEGORY" val="diagram"/>
  <p:tag name="KSO_WM_TEMPLATE_INDEX" val="20194892"/>
  <p:tag name="KSO_WM_UNIT_LAYERLEVEL" val="1_1_1"/>
  <p:tag name="KSO_WM_TAG_VERSION" val="1.0"/>
  <p:tag name="KSO_WM_BEAUTIFY_FLAG" val="#wm#"/>
  <p:tag name="KSO_WM_UNIT_USESOURCEFORMAT_APPLY" val="1"/>
</p:tagLst>
</file>

<file path=ppt/tags/tag221.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7"/>
  <p:tag name="KSO_WM_UNIT_ID" val="diagram20194892_1*ζ_h_i*1_1_7"/>
  <p:tag name="KSO_WM_TEMPLATE_CATEGORY" val="diagram"/>
  <p:tag name="KSO_WM_TEMPLATE_INDEX" val="20194892"/>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222.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8"/>
  <p:tag name="KSO_WM_UNIT_ID" val="diagram20194892_1*ζ_h_i*1_1_8"/>
  <p:tag name="KSO_WM_TEMPLATE_CATEGORY" val="diagram"/>
  <p:tag name="KSO_WM_TEMPLATE_INDEX" val="20194892"/>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223.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194892_1*ζ_h_i*1_1_1"/>
  <p:tag name="KSO_WM_TEMPLATE_CATEGORY" val="diagram"/>
  <p:tag name="KSO_WM_TEMPLATE_INDEX" val="20194892"/>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224.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194892_1*ζ_h_i*1_1_2"/>
  <p:tag name="KSO_WM_TEMPLATE_CATEGORY" val="diagram"/>
  <p:tag name="KSO_WM_TEMPLATE_INDEX" val="20194892"/>
  <p:tag name="KSO_WM_UNIT_LAYERLEVEL" val="1_1_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25.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194892_1*ζ_h_i*1_1_3"/>
  <p:tag name="KSO_WM_TEMPLATE_CATEGORY" val="diagram"/>
  <p:tag name="KSO_WM_TEMPLATE_INDEX" val="20194892"/>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226.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194892_1*ζ_h_i*1_1_4"/>
  <p:tag name="KSO_WM_TEMPLATE_CATEGORY" val="diagram"/>
  <p:tag name="KSO_WM_TEMPLATE_INDEX" val="20194892"/>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227.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5"/>
  <p:tag name="KSO_WM_UNIT_ID" val="diagram20194892_1*ζ_h_i*1_1_5"/>
  <p:tag name="KSO_WM_TEMPLATE_CATEGORY" val="diagram"/>
  <p:tag name="KSO_WM_TEMPLATE_INDEX" val="20194892"/>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28.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6"/>
  <p:tag name="KSO_WM_UNIT_ID" val="diagram20194892_1*ζ_h_i*1_1_6"/>
  <p:tag name="KSO_WM_TEMPLATE_CATEGORY" val="diagram"/>
  <p:tag name="KSO_WM_TEMPLATE_INDEX" val="20194892"/>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2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27"/>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6516"/>
  <p:tag name="KSO_WM_SLIDE_ID" val="diagram20196516_3"/>
  <p:tag name="KSO_WM_SLIDE_ITEM_CNT" val="4"/>
  <p:tag name="KSO_WM_SLIDE_INDEX" val="3"/>
  <p:tag name="KSO_WM_TAG_VERSION" val="1.0"/>
  <p:tag name="KSO_WM_SLIDE_LAYOUT" val="a_l"/>
  <p:tag name="KSO_WM_SLIDE_LAYOUT_CNT" val="1_1"/>
  <p:tag name="KSO_WM_DIAGRAM_GROUP_CODE" val="l1-1"/>
  <p:tag name="KSO_WM_SLIDE_DIAGTYPE" val="l"/>
  <p:tag name="KSO_WM_SLIDE_TYPE" val="text"/>
  <p:tag name="KSO_WM_SLIDE_SUBTYPE" val="pureTxt"/>
  <p:tag name="KSO_WM_SLIDE_SIZE" val="881.55*358.85"/>
  <p:tag name="KSO_WM_SLIDE_POSITION" val="39.2*136"/>
  <p:tag name="KSO_WM_SLIDE_CONSTRAINT" val="%7b%22slideConstraint%22%3a%7b%22seriesAreas%22%3a%5b%5d%2c%22singleAreas%22%3a%5b%7b%22shapes%22%3a%5b30%5d%2c%22serialConstraintIndex%22%3a-1%2c%22areatextmark%22%3a0%2c%22pictureprocessmark%22%3a0%7d%2c%7b%22shapes%22%3a%5b34%5d%2c%22serialConstraintIndex%22%3a-1%2c%22areatextmark%22%3a0%2c%22pictureprocessmark%22%3a0%7d%2c%7b%22shapes%22%3a%5b31%5d%2c%22serialConstraintIndex%22%3a-1%2c%22areatextmark%22%3a0%2c%22pictureprocessmark%22%3a0%7d%2c%7b%22shapes%22%3a%5b46%5d%2c%22serialConstraintIndex%22%3a-1%2c%22areatextmark%22%3a0%2c%22pictureprocessmark%22%3a0%7d%5d%7d%7d"/>
  <p:tag name="KSO_WM_SLIDE_COLORSCHEME_VERSION" val="3.2"/>
  <p:tag name="KSO_WM_TEMPLATE_SUBCATEGORY" val="0"/>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96516_3*i*1"/>
  <p:tag name="KSO_WM_TEMPLATE_CATEGORY" val="diagram"/>
  <p:tag name="KSO_WM_TEMPLATE_INDEX" val="20196516"/>
  <p:tag name="KSO_WM_UNIT_LAYERLEVEL" val="1"/>
  <p:tag name="KSO_WM_TAG_VERSION" val="1.0"/>
  <p:tag name="KSO_WM_BEAUTIFY_FLAG" val="#wm#"/>
  <p:tag name="KSO_WM_UNIT_ADJUSTLAYOUT_ID" val="115"/>
  <p:tag name="KSO_WM_UNIT_COLOR_SCHEME_SHAPE_ID" val="115"/>
  <p:tag name="KSO_WM_UNIT_COLOR_SCHEME_PARENT_PAGE" val="0_3"/>
  <p:tag name="KSO_WM_UNIT_FILL_FORE_SCHEMECOLOR_INDEX" val="14"/>
  <p:tag name="KSO_WM_UNIT_FILL_TYPE" val="1"/>
  <p:tag name="KSO_WM_UNIT_TEXT_FILL_FORE_SCHEMECOLOR_INDEX" val="14"/>
  <p:tag name="KSO_WM_UNIT_TEXT_FILL_TYPE" val="1"/>
  <p:tag name="KSO_WM_UNIT_USESOURCEFORMAT_APPLY" val="1"/>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196516_3*i*2"/>
  <p:tag name="KSO_WM_TEMPLATE_CATEGORY" val="diagram"/>
  <p:tag name="KSO_WM_TEMPLATE_INDEX" val="20196516"/>
  <p:tag name="KSO_WM_UNIT_LAYERLEVEL" val="1"/>
  <p:tag name="KSO_WM_TAG_VERSION" val="1.0"/>
  <p:tag name="KSO_WM_BEAUTIFY_FLAG" val="#wm#"/>
  <p:tag name="KSO_WM_UNIT_ADJUSTLAYOUT_ID" val="112"/>
  <p:tag name="KSO_WM_UNIT_COLOR_SCHEME_SHAPE_ID" val="112"/>
  <p:tag name="KSO_WM_UNIT_COLOR_SCHEME_PARENT_PAGE" val="0_3"/>
  <p:tag name="KSO_WM_UNIT_FILL_FORE_SCHEMECOLOR_INDEX" val="14"/>
  <p:tag name="KSO_WM_UNIT_FILL_TYPE" val="1"/>
  <p:tag name="KSO_WM_UNIT_TEXT_FILL_FORE_SCHEMECOLOR_INDEX" val="14"/>
  <p:tag name="KSO_WM_UNIT_TEXT_FILL_TYPE" val="1"/>
  <p:tag name="KSO_WM_UNIT_USESOURCEFORMAT_APPLY" val="1"/>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196516_3*i*3"/>
  <p:tag name="KSO_WM_TEMPLATE_CATEGORY" val="diagram"/>
  <p:tag name="KSO_WM_TEMPLATE_INDEX" val="20196516"/>
  <p:tag name="KSO_WM_UNIT_LAYERLEVEL" val="1"/>
  <p:tag name="KSO_WM_TAG_VERSION" val="1.0"/>
  <p:tag name="KSO_WM_BEAUTIFY_FLAG" val="#wm#"/>
  <p:tag name="KSO_WM_UNIT_ADJUSTLAYOUT_ID" val="75"/>
  <p:tag name="KSO_WM_UNIT_COLOR_SCHEME_SHAPE_ID" val="75"/>
  <p:tag name="KSO_WM_UNIT_COLOR_SCHEME_PARENT_PAGE" val="0_3"/>
  <p:tag name="KSO_WM_UNIT_FILL_FORE_SCHEMECOLOR_INDEX" val="15"/>
  <p:tag name="KSO_WM_UNIT_FILL_TYPE" val="1"/>
  <p:tag name="KSO_WM_UNIT_TEXT_FILL_FORE_SCHEMECOLOR_INDEX" val="14"/>
  <p:tag name="KSO_WM_UNIT_TEXT_FILL_TYPE" val="1"/>
  <p:tag name="KSO_WM_UNIT_USESOURCEFORMAT_APPLY" val="1"/>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196516_3*i*4"/>
  <p:tag name="KSO_WM_TEMPLATE_CATEGORY" val="diagram"/>
  <p:tag name="KSO_WM_TEMPLATE_INDEX" val="20196516"/>
  <p:tag name="KSO_WM_UNIT_LAYERLEVEL" val="1"/>
  <p:tag name="KSO_WM_TAG_VERSION" val="1.0"/>
  <p:tag name="KSO_WM_BEAUTIFY_FLAG" val="#wm#"/>
  <p:tag name="KSO_WM_UNIT_ADJUSTLAYOUT_ID" val="77"/>
  <p:tag name="KSO_WM_UNIT_COLOR_SCHEME_SHAPE_ID" val="77"/>
  <p:tag name="KSO_WM_UNIT_COLOR_SCHEME_PARENT_PAGE" val="0_3"/>
  <p:tag name="KSO_WM_UNIT_DECOLORIZATION" val="1"/>
  <p:tag name="KSO_WM_UNIT_FILL_FORE_SCHEMECOLOR_INDEX" val="13"/>
  <p:tag name="KSO_WM_UNIT_FILL_TYPE" val="1"/>
  <p:tag name="KSO_WM_UNIT_TEXT_FILL_FORE_SCHEMECOLOR_INDEX" val="14"/>
  <p:tag name="KSO_WM_UNIT_TEXT_FILL_TYPE" val="1"/>
  <p:tag name="KSO_WM_UNIT_USESOURCEFORMAT_APPLY" val="1"/>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196516_3*i*5"/>
  <p:tag name="KSO_WM_TEMPLATE_CATEGORY" val="diagram"/>
  <p:tag name="KSO_WM_TEMPLATE_INDEX" val="20196516"/>
  <p:tag name="KSO_WM_UNIT_LAYERLEVEL" val="1"/>
  <p:tag name="KSO_WM_TAG_VERSION" val="1.0"/>
  <p:tag name="KSO_WM_BEAUTIFY_FLAG" val="#wm#"/>
  <p:tag name="KSO_WM_UNIT_ADJUSTLAYOUT_ID" val="37"/>
  <p:tag name="KSO_WM_UNIT_COLOR_SCHEME_SHAPE_ID" val="37"/>
  <p:tag name="KSO_WM_UNIT_COLOR_SCHEME_PARENT_PAGE" val="0_3"/>
  <p:tag name="KSO_WM_UNIT_DECOLORIZATION" val="1"/>
  <p:tag name="KSO_WM_UNIT_FILL_FORE_SCHEMECOLOR_INDEX" val="14"/>
  <p:tag name="KSO_WM_UNIT_FILL_TYPE" val="1"/>
  <p:tag name="KSO_WM_UNIT_TEXT_FILL_FORE_SCHEMECOLOR_INDEX" val="14"/>
  <p:tag name="KSO_WM_UNIT_TEXT_FILL_TYPE" val="1"/>
  <p:tag name="KSO_WM_UNIT_USESOURCEFORMAT_APPLY" val="1"/>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196516_3*i*6"/>
  <p:tag name="KSO_WM_TEMPLATE_CATEGORY" val="diagram"/>
  <p:tag name="KSO_WM_TEMPLATE_INDEX" val="20196516"/>
  <p:tag name="KSO_WM_UNIT_LAYERLEVEL" val="1"/>
  <p:tag name="KSO_WM_TAG_VERSION" val="1.0"/>
  <p:tag name="KSO_WM_BEAUTIFY_FLAG" val="#wm#"/>
  <p:tag name="KSO_WM_UNIT_ADJUSTLAYOUT_ID" val="79"/>
  <p:tag name="KSO_WM_UNIT_COLOR_SCHEME_SHAPE_ID" val="79"/>
  <p:tag name="KSO_WM_UNIT_COLOR_SCHEME_PARENT_PAGE" val="0_3"/>
  <p:tag name="KSO_WM_UNIT_DECOLORIZATION" val="1"/>
  <p:tag name="KSO_WM_UNIT_FILL_FORE_SCHEMECOLOR_INDEX" val="14"/>
  <p:tag name="KSO_WM_UNIT_FILL_TYPE" val="1"/>
  <p:tag name="KSO_WM_UNIT_TEXT_FILL_FORE_SCHEMECOLOR_INDEX" val="14"/>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可添加您的大标题内容"/>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6516_3*a*1"/>
  <p:tag name="KSO_WM_TEMPLATE_CATEGORY" val="diagram"/>
  <p:tag name="KSO_WM_TEMPLATE_INDEX" val="20196516"/>
  <p:tag name="KSO_WM_UNIT_LAYERLEVEL" val="1"/>
  <p:tag name="KSO_WM_TAG_VERSION" val="1.0"/>
  <p:tag name="KSO_WM_BEAUTIFY_FLAG" val="#wm#"/>
  <p:tag name="KSO_WM_UNIT_NOCLEAR" val="0"/>
  <p:tag name="KSO_WM_DIAGRAM_GROUP_CODE" val="l1-1"/>
  <p:tag name="KSO_WM_UNIT_ADJUSTLAYOUT_ID" val="80"/>
  <p:tag name="KSO_WM_UNIT_COLOR_SCHEME_SHAPE_ID" val="80"/>
  <p:tag name="KSO_WM_UNIT_COLOR_SCHEME_PARENT_PAGE" val="0_3"/>
  <p:tag name="KSO_WM_UNIT_TEXT_PART_ID_V2" val="a-3-1"/>
  <p:tag name="KSO_WM_UNIT_TEXT_FILL_FORE_SCHEMECOLOR_INDEX" val="14"/>
  <p:tag name="KSO_WM_UNIT_TEXT_FILL_TYPE" val="1"/>
  <p:tag name="KSO_WM_UNIT_USESOURCEFORMAT_APPLY" val="1"/>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6516_3*l_h_i*1_1_1"/>
  <p:tag name="KSO_WM_TEMPLATE_CATEGORY" val="diagram"/>
  <p:tag name="KSO_WM_TEMPLATE_INDEX" val="20196516"/>
  <p:tag name="KSO_WM_UNIT_LAYERLEVEL" val="1_1_1"/>
  <p:tag name="KSO_WM_TAG_VERSION" val="1.0"/>
  <p:tag name="KSO_WM_BEAUTIFY_FLAG" val="#wm#"/>
  <p:tag name="KSO_WM_UNIT_ADJUSTLAYOUT_ID" val="84"/>
  <p:tag name="KSO_WM_UNIT_COLOR_SCHEME_SHAPE_ID" val="84"/>
  <p:tag name="KSO_WM_UNIT_COLOR_SCHEME_PARENT_PAGE" val="0_3"/>
  <p:tag name="KSO_WM_UNIT_DIAGRAM_MODELTYPE" val="stripeEnum"/>
  <p:tag name="KSO_WM_UNIT_FOIL_COLOR" val="1"/>
  <p:tag name="KSO_WM_UNIT_SUBTYPE" val="b"/>
  <p:tag name="KSO_WM_UNIT_FILL_FORE_SCHEMECOLOR_INDEX" val="14"/>
  <p:tag name="KSO_WM_UNIT_FILL_TYPE" val="1"/>
  <p:tag name="KSO_WM_UNIT_TEXT_FILL_FORE_SCHEMECOLOR_INDEX" val="14"/>
  <p:tag name="KSO_WM_UNIT_TEXT_FILL_TYPE" val="1"/>
  <p:tag name="KSO_WM_UNIT_USESOURCEFORMAT_APPLY" val="1"/>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6516_3*l_h_i*1_1_3"/>
  <p:tag name="KSO_WM_TEMPLATE_CATEGORY" val="diagram"/>
  <p:tag name="KSO_WM_TEMPLATE_INDEX" val="20196516"/>
  <p:tag name="KSO_WM_UNIT_LAYERLEVEL" val="1_1_1"/>
  <p:tag name="KSO_WM_TAG_VERSION" val="1.0"/>
  <p:tag name="KSO_WM_BEAUTIFY_FLAG" val="#wm#"/>
  <p:tag name="KSO_WM_UNIT_ADJUSTLAYOUT_ID" val="90"/>
  <p:tag name="KSO_WM_UNIT_COLOR_SCHEME_SHAPE_ID" val="90"/>
  <p:tag name="KSO_WM_UNIT_COLOR_SCHEME_PARENT_PAGE" val="0_3"/>
  <p:tag name="KSO_WM_UNIT_DIAGRAM_MODELTYPE" val="stripeEnum"/>
  <p:tag name="KSO_WM_UNIT_SUBTYPE" val="d"/>
  <p:tag name="KSO_WM_UNIT_TEXT_FILL_FORE_SCHEMECOLOR_INDEX" val="6"/>
  <p:tag name="KSO_WM_UNIT_TEXT_FILL_TYPE" val="1"/>
  <p:tag name="KSO_WM_UNIT_USESOURCEFORMAT_APPLY" val="1"/>
</p:tagLst>
</file>

<file path=ppt/tags/tag243.xml><?xml version="1.0" encoding="utf-8"?>
<p:tagLst xmlns:a="http://schemas.openxmlformats.org/drawingml/2006/main" xmlns:r="http://schemas.openxmlformats.org/officeDocument/2006/relationships" xmlns:p="http://schemas.openxmlformats.org/presentationml/2006/main">
  <p:tag name="KSO_WM_UNIT_TEXT_PART_ID_V2" val="d-1-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16_3*l_h_f*1_1_1"/>
  <p:tag name="KSO_WM_TEMPLATE_CATEGORY" val="diagram"/>
  <p:tag name="KSO_WM_TEMPLATE_INDEX" val="20196516"/>
  <p:tag name="KSO_WM_UNIT_LAYERLEVEL" val="1_1_1"/>
  <p:tag name="KSO_WM_TAG_VERSION" val="1.0"/>
  <p:tag name="KSO_WM_BEAUTIFY_FLAG" val="#wm#"/>
  <p:tag name="KSO_WM_UNIT_PRESET_TEXT" val="点击添加正文，文字是您思想的提炼，请尽量言简意赅地阐述您的观点。"/>
  <p:tag name="KSO_WM_UNIT_VALUE" val="40"/>
  <p:tag name="KSO_WM_UNIT_ADJUSTLAYOUT_ID" val="56"/>
  <p:tag name="KSO_WM_UNIT_COLOR_SCHEME_SHAPE_ID" val="56"/>
  <p:tag name="KSO_WM_UNIT_COLOR_SCHEME_PARENT_PAGE" val="0_3"/>
  <p:tag name="KSO_WM_UNIT_DIAGRAM_MODELTYPE" val="stripeEnum"/>
  <p:tag name="KSO_WM_UNIT_TEXT_FILL_FORE_SCHEMECOLOR_INDEX" val="13"/>
  <p:tag name="KSO_WM_UNIT_TEXT_FILL_TYPE" val="1"/>
  <p:tag name="KSO_WM_UNIT_USESOURCEFORMAT_APPLY" val="1"/>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16_3*l_h_i*1_2_1"/>
  <p:tag name="KSO_WM_TEMPLATE_CATEGORY" val="diagram"/>
  <p:tag name="KSO_WM_TEMPLATE_INDEX" val="20196516"/>
  <p:tag name="KSO_WM_UNIT_LAYERLEVEL" val="1_1_1"/>
  <p:tag name="KSO_WM_TAG_VERSION" val="1.0"/>
  <p:tag name="KSO_WM_BEAUTIFY_FLAG" val="#wm#"/>
  <p:tag name="KSO_WM_UNIT_ADJUSTLAYOUT_ID" val="93"/>
  <p:tag name="KSO_WM_UNIT_COLOR_SCHEME_SHAPE_ID" val="93"/>
  <p:tag name="KSO_WM_UNIT_COLOR_SCHEME_PARENT_PAGE" val="0_3"/>
  <p:tag name="KSO_WM_UNIT_DIAGRAM_MODELTYPE" val="stripeEnum"/>
  <p:tag name="KSO_WM_UNIT_FOIL_COLOR" val="1"/>
  <p:tag name="KSO_WM_UNIT_SUBTYPE" val="b"/>
  <p:tag name="KSO_WM_UNIT_FILL_FORE_SCHEMECOLOR_INDEX" val="14"/>
  <p:tag name="KSO_WM_UNIT_FILL_TYPE" val="1"/>
  <p:tag name="KSO_WM_UNIT_TEXT_FILL_FORE_SCHEMECOLOR_INDEX" val="14"/>
  <p:tag name="KSO_WM_UNIT_TEXT_FILL_TYPE" val="1"/>
  <p:tag name="KSO_WM_UNIT_USESOURCEFORMAT_APPLY" val="1"/>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516_3*l_h_i*1_2_2"/>
  <p:tag name="KSO_WM_TEMPLATE_CATEGORY" val="diagram"/>
  <p:tag name="KSO_WM_TEMPLATE_INDEX" val="20196516"/>
  <p:tag name="KSO_WM_UNIT_LAYERLEVEL" val="1_1_1"/>
  <p:tag name="KSO_WM_TAG_VERSION" val="1.0"/>
  <p:tag name="KSO_WM_BEAUTIFY_FLAG" val="#wm#"/>
  <p:tag name="KSO_WM_UNIT_ADJUSTLAYOUT_ID" val="94"/>
  <p:tag name="KSO_WM_UNIT_COLOR_SCHEME_SHAPE_ID" val="94"/>
  <p:tag name="KSO_WM_UNIT_COLOR_SCHEME_PARENT_PAGE" val="0_3"/>
  <p:tag name="KSO_WM_UNIT_DIAGRAM_MODELTYPE" val="stripeEnum"/>
  <p:tag name="KSO_WM_UNIT_SUBTYPE" val="c"/>
  <p:tag name="KSO_WM_UNIT_FILL_FORE_SCHEMECOLOR_INDEX" val="15"/>
  <p:tag name="KSO_WM_UNIT_FILL_TYPE" val="1"/>
  <p:tag name="KSO_WM_UNIT_TEXT_FILL_FORE_SCHEMECOLOR_INDEX" val="14"/>
  <p:tag name="KSO_WM_UNIT_TEXT_FILL_TYPE" val="1"/>
  <p:tag name="KSO_WM_UNIT_USESOURCEFORMAT_APPLY" val="1"/>
</p:tagLst>
</file>

<file path=ppt/tags/tag246.xml><?xml version="1.0" encoding="utf-8"?>
<p:tagLst xmlns:a="http://schemas.openxmlformats.org/drawingml/2006/main" xmlns:r="http://schemas.openxmlformats.org/officeDocument/2006/relationships" xmlns:p="http://schemas.openxmlformats.org/presentationml/2006/main">
  <p:tag name="KSO_WM_UNIT_VALUE" val="367*734"/>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196516_3*l_h_d*1_2_1"/>
  <p:tag name="KSO_WM_TEMPLATE_CATEGORY" val="diagram"/>
  <p:tag name="KSO_WM_TEMPLATE_INDEX" val="20196516"/>
  <p:tag name="KSO_WM_UNIT_LAYERLEVEL" val="1_1_1"/>
  <p:tag name="KSO_WM_TAG_VERSION" val="1.0"/>
  <p:tag name="KSO_WM_BEAUTIFY_FLAG" val="#wm#"/>
  <p:tag name="KSO_WM_UNIT_ADJUSTLAYOUT_ID" val="34"/>
  <p:tag name="KSO_WM_UNIT_PICTURE_CLIP_FLAG" val="1"/>
  <p:tag name="KSO_WM_UNIT_COLOR_SCHEME_SHAPE_ID" val="34"/>
  <p:tag name="KSO_WM_UNIT_COLOR_SCHEME_PARENT_PAGE" val="0_3"/>
  <p:tag name="KSO_WM_UNIT_DIAGRAM_MODELTYPE" val="stripeEnum"/>
  <p:tag name="KSO_WM_UNIT_USESOURCEFORMAT_APPLY" val="1"/>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6516_3*l_h_i*1_2_3"/>
  <p:tag name="KSO_WM_TEMPLATE_CATEGORY" val="diagram"/>
  <p:tag name="KSO_WM_TEMPLATE_INDEX" val="20196516"/>
  <p:tag name="KSO_WM_UNIT_LAYERLEVEL" val="1_1_1"/>
  <p:tag name="KSO_WM_TAG_VERSION" val="1.0"/>
  <p:tag name="KSO_WM_BEAUTIFY_FLAG" val="#wm#"/>
  <p:tag name="KSO_WM_UNIT_ADJUSTLAYOUT_ID" val="97"/>
  <p:tag name="KSO_WM_UNIT_COLOR_SCHEME_SHAPE_ID" val="97"/>
  <p:tag name="KSO_WM_UNIT_COLOR_SCHEME_PARENT_PAGE" val="0_3"/>
  <p:tag name="KSO_WM_UNIT_DIAGRAM_MODELTYPE" val="stripeEnum"/>
  <p:tag name="KSO_WM_UNIT_SUBTYPE" val="d"/>
  <p:tag name="KSO_WM_UNIT_TEXT_FILL_FORE_SCHEMECOLOR_INDEX" val="6"/>
  <p:tag name="KSO_WM_UNIT_TEXT_FILL_TYPE" val="1"/>
  <p:tag name="KSO_WM_UNIT_USESOURCEFORMAT_APPLY" val="1"/>
</p:tagLst>
</file>

<file path=ppt/tags/tag248.xml><?xml version="1.0" encoding="utf-8"?>
<p:tagLst xmlns:a="http://schemas.openxmlformats.org/drawingml/2006/main" xmlns:r="http://schemas.openxmlformats.org/officeDocument/2006/relationships" xmlns:p="http://schemas.openxmlformats.org/presentationml/2006/main">
  <p:tag name="KSO_WM_UNIT_TEXT_PART_ID_V2" val="d-1-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16_3*l_h_f*1_2_1"/>
  <p:tag name="KSO_WM_TEMPLATE_CATEGORY" val="diagram"/>
  <p:tag name="KSO_WM_TEMPLATE_INDEX" val="20196516"/>
  <p:tag name="KSO_WM_UNIT_LAYERLEVEL" val="1_1_1"/>
  <p:tag name="KSO_WM_TAG_VERSION" val="1.0"/>
  <p:tag name="KSO_WM_BEAUTIFY_FLAG" val="#wm#"/>
  <p:tag name="KSO_WM_UNIT_PRESET_TEXT" val="点击添加正文，文字是您思想的提炼，请尽量言简意赅地阐述您的观点。"/>
  <p:tag name="KSO_WM_UNIT_VALUE" val="40"/>
  <p:tag name="KSO_WM_UNIT_ADJUSTLAYOUT_ID" val="81"/>
  <p:tag name="KSO_WM_UNIT_COLOR_SCHEME_SHAPE_ID" val="81"/>
  <p:tag name="KSO_WM_UNIT_COLOR_SCHEME_PARENT_PAGE" val="0_3"/>
  <p:tag name="KSO_WM_UNIT_DIAGRAM_MODELTYPE" val="stripeEnum"/>
  <p:tag name="KSO_WM_UNIT_TEXT_FILL_FORE_SCHEMECOLOR_INDEX" val="13"/>
  <p:tag name="KSO_WM_UNIT_TEXT_FILL_TYPE" val="1"/>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6516_3*l_h_i*1_3_1"/>
  <p:tag name="KSO_WM_TEMPLATE_CATEGORY" val="diagram"/>
  <p:tag name="KSO_WM_TEMPLATE_INDEX" val="20196516"/>
  <p:tag name="KSO_WM_UNIT_LAYERLEVEL" val="1_1_1"/>
  <p:tag name="KSO_WM_TAG_VERSION" val="1.0"/>
  <p:tag name="KSO_WM_BEAUTIFY_FLAG" val="#wm#"/>
  <p:tag name="KSO_WM_UNIT_ADJUSTLAYOUT_ID" val="102"/>
  <p:tag name="KSO_WM_UNIT_COLOR_SCHEME_SHAPE_ID" val="102"/>
  <p:tag name="KSO_WM_UNIT_COLOR_SCHEME_PARENT_PAGE" val="0_3"/>
  <p:tag name="KSO_WM_UNIT_DIAGRAM_MODELTYPE" val="stripeEnum"/>
  <p:tag name="KSO_WM_UNIT_FOIL_COLOR" val="1"/>
  <p:tag name="KSO_WM_UNIT_SUBTYPE" val="b"/>
  <p:tag name="KSO_WM_UNIT_FILL_FORE_SCHEMECOLOR_INDEX" val="14"/>
  <p:tag name="KSO_WM_UNIT_FILL_TYPE" val="1"/>
  <p:tag name="KSO_WM_UNIT_TEXT_FILL_FORE_SCHEMECOLOR_INDEX" val="14"/>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6516_3*l_h_i*1_3_2"/>
  <p:tag name="KSO_WM_TEMPLATE_CATEGORY" val="diagram"/>
  <p:tag name="KSO_WM_TEMPLATE_INDEX" val="20196516"/>
  <p:tag name="KSO_WM_UNIT_LAYERLEVEL" val="1_1_1"/>
  <p:tag name="KSO_WM_TAG_VERSION" val="1.0"/>
  <p:tag name="KSO_WM_BEAUTIFY_FLAG" val="#wm#"/>
  <p:tag name="KSO_WM_UNIT_ADJUSTLAYOUT_ID" val="103"/>
  <p:tag name="KSO_WM_UNIT_COLOR_SCHEME_SHAPE_ID" val="103"/>
  <p:tag name="KSO_WM_UNIT_COLOR_SCHEME_PARENT_PAGE" val="0_3"/>
  <p:tag name="KSO_WM_UNIT_DIAGRAM_MODELTYPE" val="stripeEnum"/>
  <p:tag name="KSO_WM_UNIT_SUBTYPE" val="c"/>
  <p:tag name="KSO_WM_UNIT_FILL_FORE_SCHEMECOLOR_INDEX" val="15"/>
  <p:tag name="KSO_WM_UNIT_FILL_TYPE" val="1"/>
  <p:tag name="KSO_WM_UNIT_TEXT_FILL_FORE_SCHEMECOLOR_INDEX" val="14"/>
  <p:tag name="KSO_WM_UNIT_TEXT_FILL_TYPE" val="1"/>
  <p:tag name="KSO_WM_UNIT_USESOURCEFORMAT_APPLY" val="1"/>
</p:tagLst>
</file>

<file path=ppt/tags/tag251.xml><?xml version="1.0" encoding="utf-8"?>
<p:tagLst xmlns:a="http://schemas.openxmlformats.org/drawingml/2006/main" xmlns:r="http://schemas.openxmlformats.org/officeDocument/2006/relationships" xmlns:p="http://schemas.openxmlformats.org/presentationml/2006/main">
  <p:tag name="KSO_WM_UNIT_VALUE" val="367*734"/>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196516_3*l_h_d*1_3_1"/>
  <p:tag name="KSO_WM_TEMPLATE_CATEGORY" val="diagram"/>
  <p:tag name="KSO_WM_TEMPLATE_INDEX" val="20196516"/>
  <p:tag name="KSO_WM_UNIT_LAYERLEVEL" val="1_1_1"/>
  <p:tag name="KSO_WM_TAG_VERSION" val="1.0"/>
  <p:tag name="KSO_WM_BEAUTIFY_FLAG" val="#wm#"/>
  <p:tag name="KSO_WM_UNIT_ADJUSTLAYOUT_ID" val="31"/>
  <p:tag name="KSO_WM_UNIT_PICTURE_CLIP_FLAG" val="1"/>
  <p:tag name="KSO_WM_UNIT_COLOR_SCHEME_SHAPE_ID" val="31"/>
  <p:tag name="KSO_WM_UNIT_COLOR_SCHEME_PARENT_PAGE" val="0_3"/>
  <p:tag name="KSO_WM_UNIT_DIAGRAM_MODELTYPE" val="stripeEnum"/>
  <p:tag name="KSO_WM_UNIT_USESOURCEFORMAT_APPLY" val="1"/>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6516_3*l_h_i*1_3_3"/>
  <p:tag name="KSO_WM_TEMPLATE_CATEGORY" val="diagram"/>
  <p:tag name="KSO_WM_TEMPLATE_INDEX" val="20196516"/>
  <p:tag name="KSO_WM_UNIT_LAYERLEVEL" val="1_1_1"/>
  <p:tag name="KSO_WM_TAG_VERSION" val="1.0"/>
  <p:tag name="KSO_WM_BEAUTIFY_FLAG" val="#wm#"/>
  <p:tag name="KSO_WM_UNIT_ADJUSTLAYOUT_ID" val="106"/>
  <p:tag name="KSO_WM_UNIT_COLOR_SCHEME_SHAPE_ID" val="106"/>
  <p:tag name="KSO_WM_UNIT_COLOR_SCHEME_PARENT_PAGE" val="0_3"/>
  <p:tag name="KSO_WM_UNIT_DIAGRAM_MODELTYPE" val="stripeEnum"/>
  <p:tag name="KSO_WM_UNIT_SUBTYPE" val="d"/>
  <p:tag name="KSO_WM_UNIT_TEXT_FILL_FORE_SCHEMECOLOR_INDEX" val="6"/>
  <p:tag name="KSO_WM_UNIT_TEXT_FILL_TYPE" val="1"/>
  <p:tag name="KSO_WM_UNIT_USESOURCEFORMAT_APPLY" val="1"/>
</p:tagLst>
</file>

<file path=ppt/tags/tag253.xml><?xml version="1.0" encoding="utf-8"?>
<p:tagLst xmlns:a="http://schemas.openxmlformats.org/drawingml/2006/main" xmlns:r="http://schemas.openxmlformats.org/officeDocument/2006/relationships" xmlns:p="http://schemas.openxmlformats.org/presentationml/2006/main">
  <p:tag name="KSO_WM_UNIT_TEXT_PART_ID_V2" val="d-1-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6516_3*l_h_f*1_3_1"/>
  <p:tag name="KSO_WM_TEMPLATE_CATEGORY" val="diagram"/>
  <p:tag name="KSO_WM_TEMPLATE_INDEX" val="20196516"/>
  <p:tag name="KSO_WM_UNIT_LAYERLEVEL" val="1_1_1"/>
  <p:tag name="KSO_WM_TAG_VERSION" val="1.0"/>
  <p:tag name="KSO_WM_BEAUTIFY_FLAG" val="#wm#"/>
  <p:tag name="KSO_WM_UNIT_PRESET_TEXT" val="点击添加正文，文字是您思想的提炼，请尽量言简意赅地阐述您的观点。"/>
  <p:tag name="KSO_WM_UNIT_VALUE" val="40"/>
  <p:tag name="KSO_WM_UNIT_ADJUSTLAYOUT_ID" val="86"/>
  <p:tag name="KSO_WM_UNIT_COLOR_SCHEME_SHAPE_ID" val="86"/>
  <p:tag name="KSO_WM_UNIT_COLOR_SCHEME_PARENT_PAGE" val="0_3"/>
  <p:tag name="KSO_WM_UNIT_DIAGRAM_MODELTYPE" val="stripeEnum"/>
  <p:tag name="KSO_WM_UNIT_TEXT_FILL_FORE_SCHEMECOLOR_INDEX" val="13"/>
  <p:tag name="KSO_WM_UNIT_TEXT_FILL_TYPE" val="1"/>
  <p:tag name="KSO_WM_UNIT_USESOURCEFORMAT_APPLY" val="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96516_3*l_h_i*1_4_1"/>
  <p:tag name="KSO_WM_TEMPLATE_CATEGORY" val="diagram"/>
  <p:tag name="KSO_WM_TEMPLATE_INDEX" val="20196516"/>
  <p:tag name="KSO_WM_UNIT_LAYERLEVEL" val="1_1_1"/>
  <p:tag name="KSO_WM_TAG_VERSION" val="1.0"/>
  <p:tag name="KSO_WM_BEAUTIFY_FLAG" val="#wm#"/>
  <p:tag name="KSO_WM_UNIT_ADJUSTLAYOUT_ID" val="38"/>
  <p:tag name="KSO_WM_UNIT_COLOR_SCHEME_SHAPE_ID" val="38"/>
  <p:tag name="KSO_WM_UNIT_COLOR_SCHEME_PARENT_PAGE" val="0_3"/>
  <p:tag name="KSO_WM_UNIT_DIAGRAM_MODELTYPE" val="stripeEnum"/>
  <p:tag name="KSO_WM_UNIT_FOIL_COLOR" val="1"/>
  <p:tag name="KSO_WM_UNIT_SUBTYPE" val="b"/>
  <p:tag name="KSO_WM_UNIT_FILL_FORE_SCHEMECOLOR_INDEX" val="14"/>
  <p:tag name="KSO_WM_UNIT_FILL_TYPE" val="1"/>
  <p:tag name="KSO_WM_UNIT_TEXT_FILL_FORE_SCHEMECOLOR_INDEX" val="14"/>
  <p:tag name="KSO_WM_UNIT_TEXT_FILL_TYPE" val="1"/>
  <p:tag name="KSO_WM_UNIT_USESOURCEFORMAT_APPLY"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6516_3*l_h_i*1_4_3"/>
  <p:tag name="KSO_WM_TEMPLATE_CATEGORY" val="diagram"/>
  <p:tag name="KSO_WM_TEMPLATE_INDEX" val="20196516"/>
  <p:tag name="KSO_WM_UNIT_LAYERLEVEL" val="1_1_1"/>
  <p:tag name="KSO_WM_TAG_VERSION" val="1.0"/>
  <p:tag name="KSO_WM_BEAUTIFY_FLAG" val="#wm#"/>
  <p:tag name="KSO_WM_UNIT_ADJUSTLAYOUT_ID" val="45"/>
  <p:tag name="KSO_WM_UNIT_COLOR_SCHEME_SHAPE_ID" val="45"/>
  <p:tag name="KSO_WM_UNIT_COLOR_SCHEME_PARENT_PAGE" val="0_3"/>
  <p:tag name="KSO_WM_UNIT_DIAGRAM_MODELTYPE" val="stripeEnum"/>
  <p:tag name="KSO_WM_UNIT_SUBTYPE" val="d"/>
  <p:tag name="KSO_WM_UNIT_TEXT_FILL_FORE_SCHEMECOLOR_INDEX" val="6"/>
  <p:tag name="KSO_WM_UNIT_TEXT_FILL_TYPE" val="1"/>
  <p:tag name="KSO_WM_UNIT_USESOURCEFORMAT_APPLY" val="1"/>
</p:tagLst>
</file>

<file path=ppt/tags/tag256.xml><?xml version="1.0" encoding="utf-8"?>
<p:tagLst xmlns:a="http://schemas.openxmlformats.org/drawingml/2006/main" xmlns:r="http://schemas.openxmlformats.org/officeDocument/2006/relationships" xmlns:p="http://schemas.openxmlformats.org/presentationml/2006/main">
  <p:tag name="KSO_WM_UNIT_TEXT_PART_ID_V2" val="d-1-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6516_3*l_h_f*1_4_1"/>
  <p:tag name="KSO_WM_TEMPLATE_CATEGORY" val="diagram"/>
  <p:tag name="KSO_WM_TEMPLATE_INDEX" val="20196516"/>
  <p:tag name="KSO_WM_UNIT_LAYERLEVEL" val="1_1_1"/>
  <p:tag name="KSO_WM_TAG_VERSION" val="1.0"/>
  <p:tag name="KSO_WM_BEAUTIFY_FLAG" val="#wm#"/>
  <p:tag name="KSO_WM_UNIT_PRESET_TEXT" val="点击添加正文，文字是您思想的提炼，请尽量言简意赅地阐述您的观点。"/>
  <p:tag name="KSO_WM_UNIT_VALUE" val="40"/>
  <p:tag name="KSO_WM_UNIT_ADJUSTLAYOUT_ID" val="92"/>
  <p:tag name="KSO_WM_UNIT_COLOR_SCHEME_SHAPE_ID" val="92"/>
  <p:tag name="KSO_WM_UNIT_COLOR_SCHEME_PARENT_PAGE" val="0_3"/>
  <p:tag name="KSO_WM_UNIT_DIAGRAM_MODELTYPE" val="stripeEnum"/>
  <p:tag name="KSO_WM_UNIT_TEXT_FILL_FORE_SCHEMECOLOR_INDEX" val="13"/>
  <p:tag name="KSO_WM_UNIT_TEXT_FILL_TYPE" val="1"/>
  <p:tag name="KSO_WM_UNIT_USESOURCEFORMAT_APPLY" val="1"/>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6516"/>
  <p:tag name="KSO_WM_SLIDE_ID" val="diagram20196516_3"/>
  <p:tag name="KSO_WM_SLIDE_ITEM_CNT" val="4"/>
  <p:tag name="KSO_WM_SLIDE_INDEX" val="3"/>
  <p:tag name="KSO_WM_TAG_VERSION" val="1.0"/>
  <p:tag name="KSO_WM_SLIDE_LAYOUT" val="a_l"/>
  <p:tag name="KSO_WM_SLIDE_LAYOUT_CNT" val="1_1"/>
  <p:tag name="KSO_WM_DIAGRAM_GROUP_CODE" val="l1-1"/>
  <p:tag name="KSO_WM_SLIDE_DIAGTYPE" val="l"/>
  <p:tag name="KSO_WM_SLIDE_TYPE" val="text"/>
  <p:tag name="KSO_WM_SLIDE_SUBTYPE" val="pureTxt"/>
  <p:tag name="KSO_WM_SLIDE_SIZE" val="881.55*358.85"/>
  <p:tag name="KSO_WM_SLIDE_POSITION" val="39.2*136"/>
  <p:tag name="KSO_WM_SLIDE_CONSTRAINT" val="%7b%22slideConstraint%22%3a%7b%22seriesAreas%22%3a%5b%5d%2c%22singleAreas%22%3a%5b%7b%22shapes%22%3a%5b30%5d%2c%22serialConstraintIndex%22%3a-1%2c%22areatextmark%22%3a0%2c%22pictureprocessmark%22%3a0%7d%2c%7b%22shapes%22%3a%5b34%5d%2c%22serialConstraintIndex%22%3a-1%2c%22areatextmark%22%3a0%2c%22pictureprocessmark%22%3a0%7d%2c%7b%22shapes%22%3a%5b31%5d%2c%22serialConstraintIndex%22%3a-1%2c%22areatextmark%22%3a0%2c%22pictureprocessmark%22%3a0%7d%2c%7b%22shapes%22%3a%5b46%5d%2c%22serialConstraintIndex%22%3a-1%2c%22areatextmark%22%3a0%2c%22pictureprocessmark%22%3a0%7d%5d%7d%7d"/>
  <p:tag name="KSO_WM_SLIDE_COLORSCHEME_VERSION" val="3.2"/>
  <p:tag name="KSO_WM_TEMPLATE_SUBCATEGORY" val="0"/>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96516_3*i*1"/>
  <p:tag name="KSO_WM_TEMPLATE_CATEGORY" val="diagram"/>
  <p:tag name="KSO_WM_TEMPLATE_INDEX" val="20196516"/>
  <p:tag name="KSO_WM_UNIT_LAYERLEVEL" val="1"/>
  <p:tag name="KSO_WM_TAG_VERSION" val="1.0"/>
  <p:tag name="KSO_WM_BEAUTIFY_FLAG" val="#wm#"/>
  <p:tag name="KSO_WM_UNIT_ADJUSTLAYOUT_ID" val="115"/>
  <p:tag name="KSO_WM_UNIT_COLOR_SCHEME_SHAPE_ID" val="115"/>
  <p:tag name="KSO_WM_UNIT_COLOR_SCHEME_PARENT_PAGE" val="0_3"/>
  <p:tag name="KSO_WM_UNIT_FILL_FORE_SCHEMECOLOR_INDEX" val="14"/>
  <p:tag name="KSO_WM_UNIT_FILL_TYPE" val="1"/>
  <p:tag name="KSO_WM_UNIT_TEXT_FILL_FORE_SCHEMECOLOR_INDEX" val="14"/>
  <p:tag name="KSO_WM_UNIT_TEXT_FILL_TYPE" val="1"/>
  <p:tag name="KSO_WM_UNIT_USESOURCEFORMAT_APPLY"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196516_3*i*2"/>
  <p:tag name="KSO_WM_TEMPLATE_CATEGORY" val="diagram"/>
  <p:tag name="KSO_WM_TEMPLATE_INDEX" val="20196516"/>
  <p:tag name="KSO_WM_UNIT_LAYERLEVEL" val="1"/>
  <p:tag name="KSO_WM_TAG_VERSION" val="1.0"/>
  <p:tag name="KSO_WM_BEAUTIFY_FLAG" val="#wm#"/>
  <p:tag name="KSO_WM_UNIT_ADJUSTLAYOUT_ID" val="112"/>
  <p:tag name="KSO_WM_UNIT_COLOR_SCHEME_SHAPE_ID" val="112"/>
  <p:tag name="KSO_WM_UNIT_COLOR_SCHEME_PARENT_PAGE" val="0_3"/>
  <p:tag name="KSO_WM_UNIT_FILL_FORE_SCHEMECOLOR_INDEX" val="14"/>
  <p:tag name="KSO_WM_UNIT_FILL_TYPE" val="1"/>
  <p:tag name="KSO_WM_UNIT_TEXT_FILL_FORE_SCHEMECOLOR_INDEX" val="14"/>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196516_3*i*3"/>
  <p:tag name="KSO_WM_TEMPLATE_CATEGORY" val="diagram"/>
  <p:tag name="KSO_WM_TEMPLATE_INDEX" val="20196516"/>
  <p:tag name="KSO_WM_UNIT_LAYERLEVEL" val="1"/>
  <p:tag name="KSO_WM_TAG_VERSION" val="1.0"/>
  <p:tag name="KSO_WM_BEAUTIFY_FLAG" val="#wm#"/>
  <p:tag name="KSO_WM_UNIT_ADJUSTLAYOUT_ID" val="75"/>
  <p:tag name="KSO_WM_UNIT_COLOR_SCHEME_SHAPE_ID" val="75"/>
  <p:tag name="KSO_WM_UNIT_COLOR_SCHEME_PARENT_PAGE" val="0_3"/>
  <p:tag name="KSO_WM_UNIT_FILL_FORE_SCHEMECOLOR_INDEX" val="15"/>
  <p:tag name="KSO_WM_UNIT_FILL_TYPE" val="1"/>
  <p:tag name="KSO_WM_UNIT_TEXT_FILL_FORE_SCHEMECOLOR_INDEX" val="14"/>
  <p:tag name="KSO_WM_UNIT_TEXT_FILL_TYPE" val="1"/>
  <p:tag name="KSO_WM_UNIT_USESOURCEFORMAT_APPLY"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196516_3*i*4"/>
  <p:tag name="KSO_WM_TEMPLATE_CATEGORY" val="diagram"/>
  <p:tag name="KSO_WM_TEMPLATE_INDEX" val="20196516"/>
  <p:tag name="KSO_WM_UNIT_LAYERLEVEL" val="1"/>
  <p:tag name="KSO_WM_TAG_VERSION" val="1.0"/>
  <p:tag name="KSO_WM_BEAUTIFY_FLAG" val="#wm#"/>
  <p:tag name="KSO_WM_UNIT_ADJUSTLAYOUT_ID" val="77"/>
  <p:tag name="KSO_WM_UNIT_COLOR_SCHEME_SHAPE_ID" val="77"/>
  <p:tag name="KSO_WM_UNIT_COLOR_SCHEME_PARENT_PAGE" val="0_3"/>
  <p:tag name="KSO_WM_UNIT_DECOLORIZATION" val="1"/>
  <p:tag name="KSO_WM_UNIT_FILL_FORE_SCHEMECOLOR_INDEX" val="13"/>
  <p:tag name="KSO_WM_UNIT_FILL_TYPE" val="1"/>
  <p:tag name="KSO_WM_UNIT_TEXT_FILL_FORE_SCHEMECOLOR_INDEX" val="14"/>
  <p:tag name="KSO_WM_UNIT_TEXT_FILL_TYPE" val="1"/>
  <p:tag name="KSO_WM_UNIT_USESOURCEFORMAT_APPLY" val="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196516_3*i*5"/>
  <p:tag name="KSO_WM_TEMPLATE_CATEGORY" val="diagram"/>
  <p:tag name="KSO_WM_TEMPLATE_INDEX" val="20196516"/>
  <p:tag name="KSO_WM_UNIT_LAYERLEVEL" val="1"/>
  <p:tag name="KSO_WM_TAG_VERSION" val="1.0"/>
  <p:tag name="KSO_WM_BEAUTIFY_FLAG" val="#wm#"/>
  <p:tag name="KSO_WM_UNIT_ADJUSTLAYOUT_ID" val="37"/>
  <p:tag name="KSO_WM_UNIT_COLOR_SCHEME_SHAPE_ID" val="37"/>
  <p:tag name="KSO_WM_UNIT_COLOR_SCHEME_PARENT_PAGE" val="0_3"/>
  <p:tag name="KSO_WM_UNIT_DECOLORIZATION" val="1"/>
  <p:tag name="KSO_WM_UNIT_FILL_FORE_SCHEMECOLOR_INDEX" val="14"/>
  <p:tag name="KSO_WM_UNIT_FILL_TYPE" val="1"/>
  <p:tag name="KSO_WM_UNIT_TEXT_FILL_FORE_SCHEMECOLOR_INDEX" val="14"/>
  <p:tag name="KSO_WM_UNIT_TEXT_FILL_TYPE" val="1"/>
  <p:tag name="KSO_WM_UNIT_USESOURCEFORMAT_APPLY"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196516_3*i*6"/>
  <p:tag name="KSO_WM_TEMPLATE_CATEGORY" val="diagram"/>
  <p:tag name="KSO_WM_TEMPLATE_INDEX" val="20196516"/>
  <p:tag name="KSO_WM_UNIT_LAYERLEVEL" val="1"/>
  <p:tag name="KSO_WM_TAG_VERSION" val="1.0"/>
  <p:tag name="KSO_WM_BEAUTIFY_FLAG" val="#wm#"/>
  <p:tag name="KSO_WM_UNIT_ADJUSTLAYOUT_ID" val="79"/>
  <p:tag name="KSO_WM_UNIT_COLOR_SCHEME_SHAPE_ID" val="79"/>
  <p:tag name="KSO_WM_UNIT_COLOR_SCHEME_PARENT_PAGE" val="0_3"/>
  <p:tag name="KSO_WM_UNIT_DECOLORIZATION" val="1"/>
  <p:tag name="KSO_WM_UNIT_FILL_FORE_SCHEMECOLOR_INDEX" val="14"/>
  <p:tag name="KSO_WM_UNIT_FILL_TYPE" val="1"/>
  <p:tag name="KSO_WM_UNIT_TEXT_FILL_FORE_SCHEMECOLOR_INDEX" val="14"/>
  <p:tag name="KSO_WM_UNIT_TEXT_FILL_TYPE" val="1"/>
  <p:tag name="KSO_WM_UNIT_USESOURCEFORMAT_APPLY" val="1"/>
</p:tagLst>
</file>

<file path=ppt/tags/tag26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可添加您的大标题内容"/>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6516_3*a*1"/>
  <p:tag name="KSO_WM_TEMPLATE_CATEGORY" val="diagram"/>
  <p:tag name="KSO_WM_TEMPLATE_INDEX" val="20196516"/>
  <p:tag name="KSO_WM_UNIT_LAYERLEVEL" val="1"/>
  <p:tag name="KSO_WM_TAG_VERSION" val="1.0"/>
  <p:tag name="KSO_WM_BEAUTIFY_FLAG" val="#wm#"/>
  <p:tag name="KSO_WM_UNIT_NOCLEAR" val="0"/>
  <p:tag name="KSO_WM_DIAGRAM_GROUP_CODE" val="l1-1"/>
  <p:tag name="KSO_WM_UNIT_ADJUSTLAYOUT_ID" val="80"/>
  <p:tag name="KSO_WM_UNIT_COLOR_SCHEME_SHAPE_ID" val="80"/>
  <p:tag name="KSO_WM_UNIT_COLOR_SCHEME_PARENT_PAGE" val="0_3"/>
  <p:tag name="KSO_WM_UNIT_TEXT_PART_ID_V2" val="a-3-1"/>
  <p:tag name="KSO_WM_UNIT_TEXT_FILL_FORE_SCHEMECOLOR_INDEX" val="14"/>
  <p:tag name="KSO_WM_UNIT_TEXT_FILL_TYPE" val="1"/>
  <p:tag name="KSO_WM_UNIT_USESOURCEFORMAT_APPLY" val="1"/>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6516_3*l_h_i*1_1_1"/>
  <p:tag name="KSO_WM_TEMPLATE_CATEGORY" val="diagram"/>
  <p:tag name="KSO_WM_TEMPLATE_INDEX" val="20196516"/>
  <p:tag name="KSO_WM_UNIT_LAYERLEVEL" val="1_1_1"/>
  <p:tag name="KSO_WM_TAG_VERSION" val="1.0"/>
  <p:tag name="KSO_WM_BEAUTIFY_FLAG" val="#wm#"/>
  <p:tag name="KSO_WM_UNIT_ADJUSTLAYOUT_ID" val="84"/>
  <p:tag name="KSO_WM_UNIT_COLOR_SCHEME_SHAPE_ID" val="84"/>
  <p:tag name="KSO_WM_UNIT_COLOR_SCHEME_PARENT_PAGE" val="0_3"/>
  <p:tag name="KSO_WM_UNIT_DIAGRAM_MODELTYPE" val="stripeEnum"/>
  <p:tag name="KSO_WM_UNIT_FOIL_COLOR" val="1"/>
  <p:tag name="KSO_WM_UNIT_SUBTYPE" val="b"/>
  <p:tag name="KSO_WM_UNIT_FILL_FORE_SCHEMECOLOR_INDEX" val="14"/>
  <p:tag name="KSO_WM_UNIT_FILL_TYPE" val="1"/>
  <p:tag name="KSO_WM_UNIT_TEXT_FILL_FORE_SCHEMECOLOR_INDEX" val="14"/>
  <p:tag name="KSO_WM_UNIT_TEXT_FILL_TYPE" val="1"/>
  <p:tag name="KSO_WM_UNIT_USESOURCEFORMAT_APPLY" val="1"/>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6516_3*l_h_i*1_1_2"/>
  <p:tag name="KSO_WM_TEMPLATE_CATEGORY" val="diagram"/>
  <p:tag name="KSO_WM_TEMPLATE_INDEX" val="20196516"/>
  <p:tag name="KSO_WM_UNIT_LAYERLEVEL" val="1_1_1"/>
  <p:tag name="KSO_WM_TAG_VERSION" val="1.0"/>
  <p:tag name="KSO_WM_BEAUTIFY_FLAG" val="#wm#"/>
  <p:tag name="KSO_WM_UNIT_ADJUSTLAYOUT_ID" val="85"/>
  <p:tag name="KSO_WM_UNIT_COLOR_SCHEME_SHAPE_ID" val="85"/>
  <p:tag name="KSO_WM_UNIT_COLOR_SCHEME_PARENT_PAGE" val="0_3"/>
  <p:tag name="KSO_WM_UNIT_DIAGRAM_MODELTYPE" val="stripeEnum"/>
  <p:tag name="KSO_WM_UNIT_SUBTYPE" val="c"/>
  <p:tag name="KSO_WM_UNIT_FILL_FORE_SCHEMECOLOR_INDEX" val="15"/>
  <p:tag name="KSO_WM_UNIT_FILL_TYPE" val="1"/>
  <p:tag name="KSO_WM_UNIT_TEXT_FILL_FORE_SCHEMECOLOR_INDEX" val="14"/>
  <p:tag name="KSO_WM_UNIT_TEXT_FILL_TYPE" val="1"/>
  <p:tag name="KSO_WM_UNIT_USESOURCEFORMAT_APPLY" val="1"/>
</p:tagLst>
</file>

<file path=ppt/tags/tag267.xml><?xml version="1.0" encoding="utf-8"?>
<p:tagLst xmlns:a="http://schemas.openxmlformats.org/drawingml/2006/main" xmlns:r="http://schemas.openxmlformats.org/officeDocument/2006/relationships" xmlns:p="http://schemas.openxmlformats.org/presentationml/2006/main">
  <p:tag name="KSO_WM_UNIT_VALUE" val="367*734"/>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196516_3*l_h_d*1_1_1"/>
  <p:tag name="KSO_WM_TEMPLATE_CATEGORY" val="diagram"/>
  <p:tag name="KSO_WM_TEMPLATE_INDEX" val="20196516"/>
  <p:tag name="KSO_WM_UNIT_LAYERLEVEL" val="1_1_1"/>
  <p:tag name="KSO_WM_TAG_VERSION" val="1.0"/>
  <p:tag name="KSO_WM_BEAUTIFY_FLAG" val="#wm#"/>
  <p:tag name="KSO_WM_UNIT_ADJUSTLAYOUT_ID" val="30"/>
  <p:tag name="KSO_WM_UNIT_PICTURE_CLIP_FLAG" val="1"/>
  <p:tag name="KSO_WM_UNIT_COLOR_SCHEME_SHAPE_ID" val="30"/>
  <p:tag name="KSO_WM_UNIT_COLOR_SCHEME_PARENT_PAGE" val="0_3"/>
  <p:tag name="KSO_WM_UNIT_DIAGRAM_MODELTYPE" val="stripeEnum"/>
  <p:tag name="KSO_WM_UNIT_USESOURCEFORMAT_APPLY" val="1"/>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6516_3*l_h_i*1_1_3"/>
  <p:tag name="KSO_WM_TEMPLATE_CATEGORY" val="diagram"/>
  <p:tag name="KSO_WM_TEMPLATE_INDEX" val="20196516"/>
  <p:tag name="KSO_WM_UNIT_LAYERLEVEL" val="1_1_1"/>
  <p:tag name="KSO_WM_TAG_VERSION" val="1.0"/>
  <p:tag name="KSO_WM_BEAUTIFY_FLAG" val="#wm#"/>
  <p:tag name="KSO_WM_UNIT_ADJUSTLAYOUT_ID" val="90"/>
  <p:tag name="KSO_WM_UNIT_COLOR_SCHEME_SHAPE_ID" val="90"/>
  <p:tag name="KSO_WM_UNIT_COLOR_SCHEME_PARENT_PAGE" val="0_3"/>
  <p:tag name="KSO_WM_UNIT_DIAGRAM_MODELTYPE" val="stripeEnum"/>
  <p:tag name="KSO_WM_UNIT_SUBTYPE" val="d"/>
  <p:tag name="KSO_WM_UNIT_TEXT_FILL_FORE_SCHEMECOLOR_INDEX" val="6"/>
  <p:tag name="KSO_WM_UNIT_TEXT_FILL_TYPE" val="1"/>
  <p:tag name="KSO_WM_UNIT_USESOURCEFORMAT_APPLY" val="1"/>
</p:tagLst>
</file>

<file path=ppt/tags/tag269.xml><?xml version="1.0" encoding="utf-8"?>
<p:tagLst xmlns:a="http://schemas.openxmlformats.org/drawingml/2006/main" xmlns:r="http://schemas.openxmlformats.org/officeDocument/2006/relationships" xmlns:p="http://schemas.openxmlformats.org/presentationml/2006/main">
  <p:tag name="KSO_WM_UNIT_TEXT_PART_ID_V2" val="d-1-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16_3*l_h_f*1_1_1"/>
  <p:tag name="KSO_WM_TEMPLATE_CATEGORY" val="diagram"/>
  <p:tag name="KSO_WM_TEMPLATE_INDEX" val="20196516"/>
  <p:tag name="KSO_WM_UNIT_LAYERLEVEL" val="1_1_1"/>
  <p:tag name="KSO_WM_TAG_VERSION" val="1.0"/>
  <p:tag name="KSO_WM_BEAUTIFY_FLAG" val="#wm#"/>
  <p:tag name="KSO_WM_UNIT_PRESET_TEXT" val="点击添加正文，文字是您思想的提炼，请尽量言简意赅地阐述您的观点。"/>
  <p:tag name="KSO_WM_UNIT_VALUE" val="40"/>
  <p:tag name="KSO_WM_UNIT_ADJUSTLAYOUT_ID" val="56"/>
  <p:tag name="KSO_WM_UNIT_COLOR_SCHEME_SHAPE_ID" val="56"/>
  <p:tag name="KSO_WM_UNIT_COLOR_SCHEME_PARENT_PAGE" val="0_3"/>
  <p:tag name="KSO_WM_UNIT_DIAGRAM_MODELTYPE" val="stripeEnum"/>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16_3*l_h_i*1_2_1"/>
  <p:tag name="KSO_WM_TEMPLATE_CATEGORY" val="diagram"/>
  <p:tag name="KSO_WM_TEMPLATE_INDEX" val="20196516"/>
  <p:tag name="KSO_WM_UNIT_LAYERLEVEL" val="1_1_1"/>
  <p:tag name="KSO_WM_TAG_VERSION" val="1.0"/>
  <p:tag name="KSO_WM_BEAUTIFY_FLAG" val="#wm#"/>
  <p:tag name="KSO_WM_UNIT_ADJUSTLAYOUT_ID" val="93"/>
  <p:tag name="KSO_WM_UNIT_COLOR_SCHEME_SHAPE_ID" val="93"/>
  <p:tag name="KSO_WM_UNIT_COLOR_SCHEME_PARENT_PAGE" val="0_3"/>
  <p:tag name="KSO_WM_UNIT_DIAGRAM_MODELTYPE" val="stripeEnum"/>
  <p:tag name="KSO_WM_UNIT_FOIL_COLOR" val="1"/>
  <p:tag name="KSO_WM_UNIT_SUBTYPE" val="b"/>
  <p:tag name="KSO_WM_UNIT_FILL_FORE_SCHEMECOLOR_INDEX" val="14"/>
  <p:tag name="KSO_WM_UNIT_FILL_TYPE" val="1"/>
  <p:tag name="KSO_WM_UNIT_TEXT_FILL_FORE_SCHEMECOLOR_INDEX" val="14"/>
  <p:tag name="KSO_WM_UNIT_TEXT_FILL_TYPE" val="1"/>
  <p:tag name="KSO_WM_UNIT_USESOURCEFORMAT_APPLY" val="1"/>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6516_3*l_h_i*1_2_3"/>
  <p:tag name="KSO_WM_TEMPLATE_CATEGORY" val="diagram"/>
  <p:tag name="KSO_WM_TEMPLATE_INDEX" val="20196516"/>
  <p:tag name="KSO_WM_UNIT_LAYERLEVEL" val="1_1_1"/>
  <p:tag name="KSO_WM_TAG_VERSION" val="1.0"/>
  <p:tag name="KSO_WM_BEAUTIFY_FLAG" val="#wm#"/>
  <p:tag name="KSO_WM_UNIT_ADJUSTLAYOUT_ID" val="97"/>
  <p:tag name="KSO_WM_UNIT_COLOR_SCHEME_SHAPE_ID" val="97"/>
  <p:tag name="KSO_WM_UNIT_COLOR_SCHEME_PARENT_PAGE" val="0_3"/>
  <p:tag name="KSO_WM_UNIT_DIAGRAM_MODELTYPE" val="stripeEnum"/>
  <p:tag name="KSO_WM_UNIT_SUBTYPE" val="d"/>
  <p:tag name="KSO_WM_UNIT_TEXT_FILL_FORE_SCHEMECOLOR_INDEX" val="6"/>
  <p:tag name="KSO_WM_UNIT_TEXT_FILL_TYPE" val="1"/>
  <p:tag name="KSO_WM_UNIT_USESOURCEFORMAT_APPLY" val="1"/>
</p:tagLst>
</file>

<file path=ppt/tags/tag272.xml><?xml version="1.0" encoding="utf-8"?>
<p:tagLst xmlns:a="http://schemas.openxmlformats.org/drawingml/2006/main" xmlns:r="http://schemas.openxmlformats.org/officeDocument/2006/relationships" xmlns:p="http://schemas.openxmlformats.org/presentationml/2006/main">
  <p:tag name="KSO_WM_UNIT_TEXT_PART_ID_V2" val="d-1-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16_3*l_h_f*1_2_1"/>
  <p:tag name="KSO_WM_TEMPLATE_CATEGORY" val="diagram"/>
  <p:tag name="KSO_WM_TEMPLATE_INDEX" val="20196516"/>
  <p:tag name="KSO_WM_UNIT_LAYERLEVEL" val="1_1_1"/>
  <p:tag name="KSO_WM_TAG_VERSION" val="1.0"/>
  <p:tag name="KSO_WM_BEAUTIFY_FLAG" val="#wm#"/>
  <p:tag name="KSO_WM_UNIT_PRESET_TEXT" val="点击添加正文，文字是您思想的提炼，请尽量言简意赅地阐述您的观点。"/>
  <p:tag name="KSO_WM_UNIT_VALUE" val="40"/>
  <p:tag name="KSO_WM_UNIT_ADJUSTLAYOUT_ID" val="81"/>
  <p:tag name="KSO_WM_UNIT_COLOR_SCHEME_SHAPE_ID" val="81"/>
  <p:tag name="KSO_WM_UNIT_COLOR_SCHEME_PARENT_PAGE" val="0_3"/>
  <p:tag name="KSO_WM_UNIT_DIAGRAM_MODELTYPE" val="stripeEnum"/>
  <p:tag name="KSO_WM_UNIT_TEXT_FILL_FORE_SCHEMECOLOR_INDEX" val="13"/>
  <p:tag name="KSO_WM_UNIT_TEXT_FILL_TYPE" val="1"/>
  <p:tag name="KSO_WM_UNIT_USESOURCEFORMAT_APPLY" val="1"/>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6516_3*l_h_i*1_3_1"/>
  <p:tag name="KSO_WM_TEMPLATE_CATEGORY" val="diagram"/>
  <p:tag name="KSO_WM_TEMPLATE_INDEX" val="20196516"/>
  <p:tag name="KSO_WM_UNIT_LAYERLEVEL" val="1_1_1"/>
  <p:tag name="KSO_WM_TAG_VERSION" val="1.0"/>
  <p:tag name="KSO_WM_BEAUTIFY_FLAG" val="#wm#"/>
  <p:tag name="KSO_WM_UNIT_ADJUSTLAYOUT_ID" val="102"/>
  <p:tag name="KSO_WM_UNIT_COLOR_SCHEME_SHAPE_ID" val="102"/>
  <p:tag name="KSO_WM_UNIT_COLOR_SCHEME_PARENT_PAGE" val="0_3"/>
  <p:tag name="KSO_WM_UNIT_DIAGRAM_MODELTYPE" val="stripeEnum"/>
  <p:tag name="KSO_WM_UNIT_FOIL_COLOR" val="1"/>
  <p:tag name="KSO_WM_UNIT_SUBTYPE" val="b"/>
  <p:tag name="KSO_WM_UNIT_FILL_FORE_SCHEMECOLOR_INDEX" val="14"/>
  <p:tag name="KSO_WM_UNIT_FILL_TYPE" val="1"/>
  <p:tag name="KSO_WM_UNIT_TEXT_FILL_FORE_SCHEMECOLOR_INDEX" val="14"/>
  <p:tag name="KSO_WM_UNIT_TEXT_FILL_TYPE" val="1"/>
  <p:tag name="KSO_WM_UNIT_USESOURCEFORMAT_APPLY" val="1"/>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6516_3*l_h_i*1_3_3"/>
  <p:tag name="KSO_WM_TEMPLATE_CATEGORY" val="diagram"/>
  <p:tag name="KSO_WM_TEMPLATE_INDEX" val="20196516"/>
  <p:tag name="KSO_WM_UNIT_LAYERLEVEL" val="1_1_1"/>
  <p:tag name="KSO_WM_TAG_VERSION" val="1.0"/>
  <p:tag name="KSO_WM_BEAUTIFY_FLAG" val="#wm#"/>
  <p:tag name="KSO_WM_UNIT_ADJUSTLAYOUT_ID" val="106"/>
  <p:tag name="KSO_WM_UNIT_COLOR_SCHEME_SHAPE_ID" val="106"/>
  <p:tag name="KSO_WM_UNIT_COLOR_SCHEME_PARENT_PAGE" val="0_3"/>
  <p:tag name="KSO_WM_UNIT_DIAGRAM_MODELTYPE" val="stripeEnum"/>
  <p:tag name="KSO_WM_UNIT_SUBTYPE" val="d"/>
  <p:tag name="KSO_WM_UNIT_TEXT_FILL_FORE_SCHEMECOLOR_INDEX" val="6"/>
  <p:tag name="KSO_WM_UNIT_TEXT_FILL_TYPE" val="1"/>
  <p:tag name="KSO_WM_UNIT_USESOURCEFORMAT_APPLY" val="1"/>
</p:tagLst>
</file>

<file path=ppt/tags/tag275.xml><?xml version="1.0" encoding="utf-8"?>
<p:tagLst xmlns:a="http://schemas.openxmlformats.org/drawingml/2006/main" xmlns:r="http://schemas.openxmlformats.org/officeDocument/2006/relationships" xmlns:p="http://schemas.openxmlformats.org/presentationml/2006/main">
  <p:tag name="KSO_WM_UNIT_TEXT_PART_ID_V2" val="d-1-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6516_3*l_h_f*1_3_1"/>
  <p:tag name="KSO_WM_TEMPLATE_CATEGORY" val="diagram"/>
  <p:tag name="KSO_WM_TEMPLATE_INDEX" val="20196516"/>
  <p:tag name="KSO_WM_UNIT_LAYERLEVEL" val="1_1_1"/>
  <p:tag name="KSO_WM_TAG_VERSION" val="1.0"/>
  <p:tag name="KSO_WM_BEAUTIFY_FLAG" val="#wm#"/>
  <p:tag name="KSO_WM_UNIT_PRESET_TEXT" val="点击添加正文，文字是您思想的提炼，请尽量言简意赅地阐述您的观点。"/>
  <p:tag name="KSO_WM_UNIT_VALUE" val="40"/>
  <p:tag name="KSO_WM_UNIT_ADJUSTLAYOUT_ID" val="86"/>
  <p:tag name="KSO_WM_UNIT_COLOR_SCHEME_SHAPE_ID" val="86"/>
  <p:tag name="KSO_WM_UNIT_COLOR_SCHEME_PARENT_PAGE" val="0_3"/>
  <p:tag name="KSO_WM_UNIT_DIAGRAM_MODELTYPE" val="stripeEnum"/>
  <p:tag name="KSO_WM_UNIT_TEXT_FILL_FORE_SCHEMECOLOR_INDEX" val="13"/>
  <p:tag name="KSO_WM_UNIT_TEXT_FILL_TYPE" val="1"/>
  <p:tag name="KSO_WM_UNIT_USESOURCEFORMAT_APPLY" val="1"/>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96516_3*l_h_i*1_4_1"/>
  <p:tag name="KSO_WM_TEMPLATE_CATEGORY" val="diagram"/>
  <p:tag name="KSO_WM_TEMPLATE_INDEX" val="20196516"/>
  <p:tag name="KSO_WM_UNIT_LAYERLEVEL" val="1_1_1"/>
  <p:tag name="KSO_WM_TAG_VERSION" val="1.0"/>
  <p:tag name="KSO_WM_BEAUTIFY_FLAG" val="#wm#"/>
  <p:tag name="KSO_WM_UNIT_ADJUSTLAYOUT_ID" val="38"/>
  <p:tag name="KSO_WM_UNIT_COLOR_SCHEME_SHAPE_ID" val="38"/>
  <p:tag name="KSO_WM_UNIT_COLOR_SCHEME_PARENT_PAGE" val="0_3"/>
  <p:tag name="KSO_WM_UNIT_DIAGRAM_MODELTYPE" val="stripeEnum"/>
  <p:tag name="KSO_WM_UNIT_FOIL_COLOR" val="1"/>
  <p:tag name="KSO_WM_UNIT_SUBTYPE" val="b"/>
  <p:tag name="KSO_WM_UNIT_FILL_FORE_SCHEMECOLOR_INDEX" val="14"/>
  <p:tag name="KSO_WM_UNIT_FILL_TYPE" val="1"/>
  <p:tag name="KSO_WM_UNIT_TEXT_FILL_FORE_SCHEMECOLOR_INDEX" val="14"/>
  <p:tag name="KSO_WM_UNIT_TEXT_FILL_TYPE" val="1"/>
  <p:tag name="KSO_WM_UNIT_USESOURCEFORMAT_APPLY" val="1"/>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6516_3*l_h_i*1_4_2"/>
  <p:tag name="KSO_WM_TEMPLATE_CATEGORY" val="diagram"/>
  <p:tag name="KSO_WM_TEMPLATE_INDEX" val="20196516"/>
  <p:tag name="KSO_WM_UNIT_LAYERLEVEL" val="1_1_1"/>
  <p:tag name="KSO_WM_TAG_VERSION" val="1.0"/>
  <p:tag name="KSO_WM_BEAUTIFY_FLAG" val="#wm#"/>
  <p:tag name="KSO_WM_UNIT_ADJUSTLAYOUT_ID" val="41"/>
  <p:tag name="KSO_WM_UNIT_COLOR_SCHEME_SHAPE_ID" val="41"/>
  <p:tag name="KSO_WM_UNIT_COLOR_SCHEME_PARENT_PAGE" val="0_3"/>
  <p:tag name="KSO_WM_UNIT_DIAGRAM_MODELTYPE" val="stripeEnum"/>
  <p:tag name="KSO_WM_UNIT_SUBTYPE" val="c"/>
  <p:tag name="KSO_WM_UNIT_FILL_FORE_SCHEMECOLOR_INDEX" val="15"/>
  <p:tag name="KSO_WM_UNIT_FILL_TYPE" val="1"/>
  <p:tag name="KSO_WM_UNIT_TEXT_FILL_FORE_SCHEMECOLOR_INDEX" val="14"/>
  <p:tag name="KSO_WM_UNIT_TEXT_FILL_TYPE" val="1"/>
  <p:tag name="KSO_WM_UNIT_USESOURCEFORMAT_APPLY" val="1"/>
</p:tagLst>
</file>

<file path=ppt/tags/tag278.xml><?xml version="1.0" encoding="utf-8"?>
<p:tagLst xmlns:a="http://schemas.openxmlformats.org/drawingml/2006/main" xmlns:r="http://schemas.openxmlformats.org/officeDocument/2006/relationships" xmlns:p="http://schemas.openxmlformats.org/presentationml/2006/main">
  <p:tag name="KSO_WM_UNIT_VALUE" val="367*734"/>
  <p:tag name="KSO_WM_UNIT_HIGHLIGHT" val="0"/>
  <p:tag name="KSO_WM_UNIT_COMPATIBLE" val="0"/>
  <p:tag name="KSO_WM_UNIT_DIAGRAM_ISNUMVISUAL" val="0"/>
  <p:tag name="KSO_WM_UNIT_DIAGRAM_ISREFERUNIT" val="0"/>
  <p:tag name="KSO_WM_DIAGRAM_GROUP_CODE" val="l1-1"/>
  <p:tag name="KSO_WM_UNIT_TYPE" val="l_h_d"/>
  <p:tag name="KSO_WM_UNIT_INDEX" val="1_4_1"/>
  <p:tag name="KSO_WM_UNIT_ID" val="diagram20196516_3*l_h_d*1_4_1"/>
  <p:tag name="KSO_WM_TEMPLATE_CATEGORY" val="diagram"/>
  <p:tag name="KSO_WM_TEMPLATE_INDEX" val="20196516"/>
  <p:tag name="KSO_WM_UNIT_LAYERLEVEL" val="1_1_1"/>
  <p:tag name="KSO_WM_TAG_VERSION" val="1.0"/>
  <p:tag name="KSO_WM_BEAUTIFY_FLAG" val="#wm#"/>
  <p:tag name="KSO_WM_UNIT_ADJUSTLAYOUT_ID" val="46"/>
  <p:tag name="KSO_WM_UNIT_PICTURE_CLIP_FLAG" val="1"/>
  <p:tag name="KSO_WM_UNIT_COLOR_SCHEME_SHAPE_ID" val="46"/>
  <p:tag name="KSO_WM_UNIT_COLOR_SCHEME_PARENT_PAGE" val="0_3"/>
  <p:tag name="KSO_WM_UNIT_DIAGRAM_MODELTYPE" val="stripeEnum"/>
  <p:tag name="KSO_WM_UNIT_USESOURCEFORMAT_APPLY" val="1"/>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6516_3*l_h_i*1_4_3"/>
  <p:tag name="KSO_WM_TEMPLATE_CATEGORY" val="diagram"/>
  <p:tag name="KSO_WM_TEMPLATE_INDEX" val="20196516"/>
  <p:tag name="KSO_WM_UNIT_LAYERLEVEL" val="1_1_1"/>
  <p:tag name="KSO_WM_TAG_VERSION" val="1.0"/>
  <p:tag name="KSO_WM_BEAUTIFY_FLAG" val="#wm#"/>
  <p:tag name="KSO_WM_UNIT_ADJUSTLAYOUT_ID" val="45"/>
  <p:tag name="KSO_WM_UNIT_COLOR_SCHEME_SHAPE_ID" val="45"/>
  <p:tag name="KSO_WM_UNIT_COLOR_SCHEME_PARENT_PAGE" val="0_3"/>
  <p:tag name="KSO_WM_UNIT_DIAGRAM_MODELTYPE" val="stripeEnum"/>
  <p:tag name="KSO_WM_UNIT_SUBTYPE" val="d"/>
  <p:tag name="KSO_WM_UNIT_TEXT_FILL_FORE_SCHEMECOLOR_INDEX" val="6"/>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TEXT_PART_ID_V2" val="d-1-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6516_3*l_h_f*1_4_1"/>
  <p:tag name="KSO_WM_TEMPLATE_CATEGORY" val="diagram"/>
  <p:tag name="KSO_WM_TEMPLATE_INDEX" val="20196516"/>
  <p:tag name="KSO_WM_UNIT_LAYERLEVEL" val="1_1_1"/>
  <p:tag name="KSO_WM_TAG_VERSION" val="1.0"/>
  <p:tag name="KSO_WM_BEAUTIFY_FLAG" val="#wm#"/>
  <p:tag name="KSO_WM_UNIT_PRESET_TEXT" val="点击添加正文，文字是您思想的提炼，请尽量言简意赅地阐述您的观点。"/>
  <p:tag name="KSO_WM_UNIT_VALUE" val="40"/>
  <p:tag name="KSO_WM_UNIT_ADJUSTLAYOUT_ID" val="92"/>
  <p:tag name="KSO_WM_UNIT_COLOR_SCHEME_SHAPE_ID" val="92"/>
  <p:tag name="KSO_WM_UNIT_COLOR_SCHEME_PARENT_PAGE" val="0_3"/>
  <p:tag name="KSO_WM_UNIT_DIAGRAM_MODELTYPE" val="stripeEnum"/>
  <p:tag name="KSO_WM_UNIT_TEXT_FILL_FORE_SCHEMECOLOR_INDEX" val="13"/>
  <p:tag name="KSO_WM_UNIT_TEXT_FILL_TYPE" val="1"/>
  <p:tag name="KSO_WM_UNIT_USESOURCEFORMAT_APPLY" val="1"/>
</p:tagLst>
</file>

<file path=ppt/tags/tag28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2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2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2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27"/>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6518"/>
  <p:tag name="KSO_WM_SLIDE_ID" val="diagram20196518_2"/>
  <p:tag name="KSO_WM_SLIDE_ITEM_CNT" val="3"/>
  <p:tag name="KSO_WM_SLIDE_INDEX" val="2"/>
  <p:tag name="KSO_WM_TAG_VERSION" val="1.0"/>
  <p:tag name="KSO_WM_DIAGRAM_GROUP_CODE" val="l1-1"/>
  <p:tag name="KSO_WM_SLIDE_DIAGTYPE" val="l"/>
  <p:tag name="KSO_WM_SLIDE_LAYOUT" val="d_l"/>
  <p:tag name="KSO_WM_SLIDE_LAYOUT_CNT" val="1_1"/>
  <p:tag name="KSO_WM_SLIDE_TYPE" val="text"/>
  <p:tag name="KSO_WM_SLIDE_SUBTYPE" val="pureTxt"/>
  <p:tag name="KSO_WM_SLIDE_SIZE" val="544*405.449"/>
  <p:tag name="KSO_WM_SLIDE_POSITION" val="370.409*67.2754"/>
  <p:tag name="KSO_WM_SLIDE_CONSTRAINT" val="%7b%22slideConstraint%22%3a%7b%22seriesAreas%22%3a%5b%5d%2c%22singleAreas%22%3a%5b%7b%22shapes%22%3a%5b32%5d%2c%22serialConstraintIndex%22%3a-1%2c%22areatextmark%22%3a0%2c%22pictureprocessmark%22%3a0%7d%5d%7d%7d"/>
  <p:tag name="KSO_WM_SLIDE_COLORSCHEME_VERSION" val="3.2"/>
  <p:tag name="KSO_WM_TEMPLATE_SUBCATEGORY" val="0"/>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96518_2*i*1"/>
  <p:tag name="KSO_WM_TEMPLATE_CATEGORY" val="diagram"/>
  <p:tag name="KSO_WM_TEMPLATE_INDEX" val="20196518"/>
  <p:tag name="KSO_WM_UNIT_LAYERLEVEL" val="1"/>
  <p:tag name="KSO_WM_TAG_VERSION" val="1.0"/>
  <p:tag name="KSO_WM_BEAUTIFY_FLAG" val="#wm#"/>
  <p:tag name="KSO_WM_UNIT_COLOR_SCHEME_SHAPE_ID" val="7"/>
  <p:tag name="KSO_WM_UNIT_COLOR_SCHEME_PARENT_PAGE" val="0_2"/>
  <p:tag name="KSO_WM_UNIT_ADJUSTLAYOUT_ID" val="7"/>
  <p:tag name="KSO_WM_UNIT_FILL_FORE_SCHEMECOLOR_INDEX" val="15"/>
  <p:tag name="KSO_WM_UNIT_FILL_BACK_SCHEMECOLOR_INDEX" val="14"/>
  <p:tag name="KSO_WM_UNIT_FILL_TYPE" val="2"/>
  <p:tag name="KSO_WM_UNIT_TEXT_FILL_FORE_SCHEMECOLOR_INDEX" val="14"/>
  <p:tag name="KSO_WM_UNIT_TEXT_FILL_TYPE" val="1"/>
  <p:tag name="KSO_WM_UNIT_USESOURCEFORMAT_APPLY" val="1"/>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196518_2*i*2"/>
  <p:tag name="KSO_WM_TEMPLATE_CATEGORY" val="diagram"/>
  <p:tag name="KSO_WM_TEMPLATE_INDEX" val="20196518"/>
  <p:tag name="KSO_WM_UNIT_LAYERLEVEL" val="1"/>
  <p:tag name="KSO_WM_TAG_VERSION" val="1.0"/>
  <p:tag name="KSO_WM_BEAUTIFY_FLAG" val="#wm#"/>
  <p:tag name="KSO_WM_UNIT_COLOR_SCHEME_SHAPE_ID" val="22"/>
  <p:tag name="KSO_WM_UNIT_COLOR_SCHEME_PARENT_PAGE" val="0_2"/>
  <p:tag name="KSO_WM_UNIT_ADJUSTLAYOUT_ID" val="22"/>
  <p:tag name="KSO_WM_UNIT_FILL_FORE_SCHEMECOLOR_INDEX" val="15"/>
  <p:tag name="KSO_WM_UNIT_FILL_BACK_SCHEMECOLOR_INDEX" val="15"/>
  <p:tag name="KSO_WM_UNIT_FILL_TYPE" val="2"/>
  <p:tag name="KSO_WM_UNIT_TEXT_FILL_FORE_SCHEMECOLOR_INDEX" val="14"/>
  <p:tag name="KSO_WM_UNIT_TEXT_FILL_TYPE" val="1"/>
  <p:tag name="KSO_WM_UNIT_USESOURCEFORMAT_APPLY" val="1"/>
</p:tagLst>
</file>

<file path=ppt/tags/tag288.xml><?xml version="1.0" encoding="utf-8"?>
<p:tagLst xmlns:a="http://schemas.openxmlformats.org/drawingml/2006/main" xmlns:r="http://schemas.openxmlformats.org/officeDocument/2006/relationships" xmlns:p="http://schemas.openxmlformats.org/presentationml/2006/main">
  <p:tag name="KSO_WM_UNIT_VALUE" val="1429*1065"/>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diagram20196518_2*d*1"/>
  <p:tag name="KSO_WM_TEMPLATE_CATEGORY" val="diagram"/>
  <p:tag name="KSO_WM_TEMPLATE_INDEX" val="20196518"/>
  <p:tag name="KSO_WM_UNIT_LAYERLEVEL" val="1"/>
  <p:tag name="KSO_WM_TAG_VERSION" val="1.0"/>
  <p:tag name="KSO_WM_BEAUTIFY_FLAG" val="#wm#"/>
  <p:tag name="KSO_WM_UNIT_PICTURE_CLIP_FLAG" val="1"/>
  <p:tag name="KSO_WM_UNIT_COLOR_SCHEME_SHAPE_ID" val="32"/>
  <p:tag name="KSO_WM_UNIT_COLOR_SCHEME_PARENT_PAGE" val="0_2"/>
  <p:tag name="KSO_WM_UNIT_ADJUSTLAYOUT_ID" val="32"/>
  <p:tag name="KSO_WM_UNIT_USESOURCEFORMAT_APPLY" val="1"/>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6518_2*l_h_i*1_1_1"/>
  <p:tag name="KSO_WM_TEMPLATE_CATEGORY" val="diagram"/>
  <p:tag name="KSO_WM_TEMPLATE_INDEX" val="20196518"/>
  <p:tag name="KSO_WM_UNIT_LAYERLEVEL" val="1_1_1"/>
  <p:tag name="KSO_WM_TAG_VERSION" val="1.0"/>
  <p:tag name="KSO_WM_BEAUTIFY_FLAG" val="#wm#"/>
  <p:tag name="KSO_WM_UNIT_COLOR_SCHEME_SHAPE_ID" val="15"/>
  <p:tag name="KSO_WM_UNIT_COLOR_SCHEME_PARENT_PAGE" val="0_2"/>
  <p:tag name="KSO_WM_UNIT_FOIL_COLOR" val="1"/>
  <p:tag name="KSO_WM_UNIT_ADJUSTLAYOUT_ID" val="15"/>
  <p:tag name="KSO_WM_UNIT_DIAGRAM_MODELTYPE" val="stripeEnum"/>
  <p:tag name="KSO_WM_UNIT_SUBTYPE" val="b"/>
  <p:tag name="KSO_WM_UNIT_FILL_FORE_SCHEMECOLOR_INDEX" val="14"/>
  <p:tag name="KSO_WM_UNIT_FILL_TYPE" val="1"/>
  <p:tag name="KSO_WM_UNIT_SHADOW_SCHEMECOLOR_INDEX" val="13"/>
  <p:tag name="KSO_WM_UNIT_TEXT_FILL_FORE_SCHEMECOLOR_INDEX" val="14"/>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TEXT_PART_ID_V2" val="d-2-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18_2*l_h_f*1_1_1"/>
  <p:tag name="KSO_WM_TEMPLATE_CATEGORY" val="diagram"/>
  <p:tag name="KSO_WM_TEMPLATE_INDEX" val="20196518"/>
  <p:tag name="KSO_WM_UNIT_LAYERLEVEL" val="1_1_1"/>
  <p:tag name="KSO_WM_TAG_VERSION" val="1.0"/>
  <p:tag name="KSO_WM_BEAUTIFY_FLAG" val="#wm#"/>
  <p:tag name="KSO_WM_UNIT_PRESET_TEXT" val="点击此处添加正文内容，请尽量言简意赅的阐述观点。"/>
  <p:tag name="KSO_WM_UNIT_VALUE" val="26"/>
  <p:tag name="KSO_WM_UNIT_COLOR_SCHEME_SHAPE_ID" val="57"/>
  <p:tag name="KSO_WM_UNIT_COLOR_SCHEME_PARENT_PAGE" val="0_2"/>
  <p:tag name="KSO_WM_UNIT_ADJUSTLAYOUT_ID" val="57"/>
  <p:tag name="KSO_WM_UNIT_DIAGRAM_MODELTYPE" val="stripeEnum"/>
  <p:tag name="KSO_WM_UNIT_TEXT_FILL_FORE_SCHEMECOLOR_INDEX" val="13"/>
  <p:tag name="KSO_WM_UNIT_TEXT_FILL_TYPE" val="1"/>
  <p:tag name="KSO_WM_UNIT_USESOURCEFORMAT_APPLY" val="1"/>
</p:tagLst>
</file>

<file path=ppt/tags/tag291.xml><?xml version="1.0" encoding="utf-8"?>
<p:tagLst xmlns:a="http://schemas.openxmlformats.org/drawingml/2006/main" xmlns:r="http://schemas.openxmlformats.org/officeDocument/2006/relationships" xmlns:p="http://schemas.openxmlformats.org/presentationml/2006/main">
  <p:tag name="KSO_WM_UNIT_TEXT_PART_ID_V2" val="c-5-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518_2*l_h_a*1_1_1"/>
  <p:tag name="KSO_WM_TEMPLATE_CATEGORY" val="diagram"/>
  <p:tag name="KSO_WM_TEMPLATE_INDEX" val="20196518"/>
  <p:tag name="KSO_WM_UNIT_LAYERLEVEL" val="1_1_1"/>
  <p:tag name="KSO_WM_TAG_VERSION" val="1.0"/>
  <p:tag name="KSO_WM_BEAUTIFY_FLAG" val="#wm#"/>
  <p:tag name="KSO_WM_UNIT_PRESET_TEXT" val="单击此处添加小标题"/>
  <p:tag name="KSO_WM_UNIT_VALUE" val="19"/>
  <p:tag name="KSO_WM_UNIT_COLOR_SCHEME_SHAPE_ID" val="58"/>
  <p:tag name="KSO_WM_UNIT_COLOR_SCHEME_PARENT_PAGE" val="0_2"/>
  <p:tag name="KSO_WM_UNIT_ADJUSTLAYOUT_ID" val="58"/>
  <p:tag name="KSO_WM_UNIT_DIAGRAM_MODELTYPE" val="stripeEnum"/>
  <p:tag name="KSO_WM_UNIT_TEXT_FILL_FORE_SCHEMECOLOR_INDEX" val="13"/>
  <p:tag name="KSO_WM_UNIT_TEXT_FILL_TYPE" val="1"/>
  <p:tag name="KSO_WM_UNIT_USESOURCEFORMAT_APPLY" val="1"/>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6518_2*l_h_i*1_3_1"/>
  <p:tag name="KSO_WM_TEMPLATE_CATEGORY" val="diagram"/>
  <p:tag name="KSO_WM_TEMPLATE_INDEX" val="20196518"/>
  <p:tag name="KSO_WM_UNIT_LAYERLEVEL" val="1_1_1"/>
  <p:tag name="KSO_WM_TAG_VERSION" val="1.0"/>
  <p:tag name="KSO_WM_BEAUTIFY_FLAG" val="#wm#"/>
  <p:tag name="KSO_WM_UNIT_COLOR_SCHEME_SHAPE_ID" val="56"/>
  <p:tag name="KSO_WM_UNIT_COLOR_SCHEME_PARENT_PAGE" val="0_2"/>
  <p:tag name="KSO_WM_UNIT_FOIL_COLOR" val="1"/>
  <p:tag name="KSO_WM_UNIT_ADJUSTLAYOUT_ID" val="56"/>
  <p:tag name="KSO_WM_UNIT_DIAGRAM_MODELTYPE" val="stripeEnum"/>
  <p:tag name="KSO_WM_UNIT_SUBTYPE" val="b"/>
  <p:tag name="KSO_WM_UNIT_FILL_FORE_SCHEMECOLOR_INDEX" val="14"/>
  <p:tag name="KSO_WM_UNIT_FILL_TYPE" val="1"/>
  <p:tag name="KSO_WM_UNIT_SHADOW_SCHEMECOLOR_INDEX" val="13"/>
  <p:tag name="KSO_WM_UNIT_TEXT_FILL_FORE_SCHEMECOLOR_INDEX" val="14"/>
  <p:tag name="KSO_WM_UNIT_TEXT_FILL_TYPE" val="1"/>
  <p:tag name="KSO_WM_UNIT_USESOURCEFORMAT_APPLY" val="1"/>
</p:tagLst>
</file>

<file path=ppt/tags/tag293.xml><?xml version="1.0" encoding="utf-8"?>
<p:tagLst xmlns:a="http://schemas.openxmlformats.org/drawingml/2006/main" xmlns:r="http://schemas.openxmlformats.org/officeDocument/2006/relationships" xmlns:p="http://schemas.openxmlformats.org/presentationml/2006/main">
  <p:tag name="KSO_WM_UNIT_TEXT_PART_ID_V2" val="d-2-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6518_2*l_h_f*1_3_1"/>
  <p:tag name="KSO_WM_TEMPLATE_CATEGORY" val="diagram"/>
  <p:tag name="KSO_WM_TEMPLATE_INDEX" val="20196518"/>
  <p:tag name="KSO_WM_UNIT_LAYERLEVEL" val="1_1_1"/>
  <p:tag name="KSO_WM_TAG_VERSION" val="1.0"/>
  <p:tag name="KSO_WM_BEAUTIFY_FLAG" val="#wm#"/>
  <p:tag name="KSO_WM_UNIT_PRESET_TEXT" val="点击此处添加正文内容，请尽量言简意赅的阐述观点。"/>
  <p:tag name="KSO_WM_UNIT_VALUE" val="26"/>
  <p:tag name="KSO_WM_UNIT_COLOR_SCHEME_SHAPE_ID" val="67"/>
  <p:tag name="KSO_WM_UNIT_COLOR_SCHEME_PARENT_PAGE" val="0_2"/>
  <p:tag name="KSO_WM_UNIT_ADJUSTLAYOUT_ID" val="67"/>
  <p:tag name="KSO_WM_UNIT_DIAGRAM_MODELTYPE" val="stripeEnum"/>
  <p:tag name="KSO_WM_UNIT_TEXT_FILL_FORE_SCHEMECOLOR_INDEX" val="13"/>
  <p:tag name="KSO_WM_UNIT_TEXT_FILL_TYPE" val="1"/>
  <p:tag name="KSO_WM_UNIT_USESOURCEFORMAT_APPLY" val="1"/>
</p:tagLst>
</file>

<file path=ppt/tags/tag294.xml><?xml version="1.0" encoding="utf-8"?>
<p:tagLst xmlns:a="http://schemas.openxmlformats.org/drawingml/2006/main" xmlns:r="http://schemas.openxmlformats.org/officeDocument/2006/relationships" xmlns:p="http://schemas.openxmlformats.org/presentationml/2006/main">
  <p:tag name="KSO_WM_UNIT_TEXT_PART_ID_V2" val="c-5-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6518_2*l_h_a*1_3_1"/>
  <p:tag name="KSO_WM_TEMPLATE_CATEGORY" val="diagram"/>
  <p:tag name="KSO_WM_TEMPLATE_INDEX" val="20196518"/>
  <p:tag name="KSO_WM_UNIT_LAYERLEVEL" val="1_1_1"/>
  <p:tag name="KSO_WM_TAG_VERSION" val="1.0"/>
  <p:tag name="KSO_WM_BEAUTIFY_FLAG" val="#wm#"/>
  <p:tag name="KSO_WM_UNIT_PRESET_TEXT" val="单击此处添加小标题"/>
  <p:tag name="KSO_WM_UNIT_VALUE" val="19"/>
  <p:tag name="KSO_WM_UNIT_COLOR_SCHEME_SHAPE_ID" val="68"/>
  <p:tag name="KSO_WM_UNIT_COLOR_SCHEME_PARENT_PAGE" val="0_2"/>
  <p:tag name="KSO_WM_UNIT_ADJUSTLAYOUT_ID" val="68"/>
  <p:tag name="KSO_WM_UNIT_DIAGRAM_MODELTYPE" val="stripeEnum"/>
  <p:tag name="KSO_WM_UNIT_TEXT_FILL_FORE_SCHEMECOLOR_INDEX" val="13"/>
  <p:tag name="KSO_WM_UNIT_TEXT_FILL_TYPE" val="1"/>
  <p:tag name="KSO_WM_UNIT_USESOURCEFORMAT_APPLY" val="1"/>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18_2*l_h_i*1_2_1"/>
  <p:tag name="KSO_WM_TEMPLATE_CATEGORY" val="diagram"/>
  <p:tag name="KSO_WM_TEMPLATE_INDEX" val="20196518"/>
  <p:tag name="KSO_WM_UNIT_LAYERLEVEL" val="1_1_1"/>
  <p:tag name="KSO_WM_TAG_VERSION" val="1.0"/>
  <p:tag name="KSO_WM_BEAUTIFY_FLAG" val="#wm#"/>
  <p:tag name="KSO_WM_UNIT_COLOR_SCHEME_SHAPE_ID" val="55"/>
  <p:tag name="KSO_WM_UNIT_COLOR_SCHEME_PARENT_PAGE" val="0_2"/>
  <p:tag name="KSO_WM_UNIT_FOIL_COLOR" val="1"/>
  <p:tag name="KSO_WM_UNIT_ADJUSTLAYOUT_ID" val="55"/>
  <p:tag name="KSO_WM_UNIT_DIAGRAM_MODELTYPE" val="stripeEnum"/>
  <p:tag name="KSO_WM_UNIT_SUBTYPE" val="b"/>
  <p:tag name="KSO_WM_UNIT_FILL_FORE_SCHEMECOLOR_INDEX" val="14"/>
  <p:tag name="KSO_WM_UNIT_FILL_TYPE" val="1"/>
  <p:tag name="KSO_WM_UNIT_SHADOW_SCHEMECOLOR_INDEX" val="13"/>
  <p:tag name="KSO_WM_UNIT_TEXT_FILL_FORE_SCHEMECOLOR_INDEX" val="14"/>
  <p:tag name="KSO_WM_UNIT_TEXT_FILL_TYPE" val="1"/>
  <p:tag name="KSO_WM_UNIT_USESOURCEFORMAT_APPLY" val="1"/>
</p:tagLst>
</file>

<file path=ppt/tags/tag296.xml><?xml version="1.0" encoding="utf-8"?>
<p:tagLst xmlns:a="http://schemas.openxmlformats.org/drawingml/2006/main" xmlns:r="http://schemas.openxmlformats.org/officeDocument/2006/relationships" xmlns:p="http://schemas.openxmlformats.org/presentationml/2006/main">
  <p:tag name="KSO_WM_UNIT_TEXT_PART_ID_V2" val="d-2-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18_2*l_h_f*1_2_1"/>
  <p:tag name="KSO_WM_TEMPLATE_CATEGORY" val="diagram"/>
  <p:tag name="KSO_WM_TEMPLATE_INDEX" val="20196518"/>
  <p:tag name="KSO_WM_UNIT_LAYERLEVEL" val="1_1_1"/>
  <p:tag name="KSO_WM_TAG_VERSION" val="1.0"/>
  <p:tag name="KSO_WM_BEAUTIFY_FLAG" val="#wm#"/>
  <p:tag name="KSO_WM_UNIT_PRESET_TEXT" val="点击此处添加正文内容，请尽量言简意赅的阐述观点。"/>
  <p:tag name="KSO_WM_UNIT_VALUE" val="26"/>
  <p:tag name="KSO_WM_UNIT_COLOR_SCHEME_SHAPE_ID" val="61"/>
  <p:tag name="KSO_WM_UNIT_COLOR_SCHEME_PARENT_PAGE" val="0_2"/>
  <p:tag name="KSO_WM_UNIT_ADJUSTLAYOUT_ID" val="61"/>
  <p:tag name="KSO_WM_UNIT_DIAGRAM_MODELTYPE" val="stripeEnum"/>
  <p:tag name="KSO_WM_UNIT_TEXT_FILL_FORE_SCHEMECOLOR_INDEX" val="13"/>
  <p:tag name="KSO_WM_UNIT_TEXT_FILL_TYPE" val="1"/>
  <p:tag name="KSO_WM_UNIT_USESOURCEFORMAT_APPLY" val="1"/>
</p:tagLst>
</file>

<file path=ppt/tags/tag297.xml><?xml version="1.0" encoding="utf-8"?>
<p:tagLst xmlns:a="http://schemas.openxmlformats.org/drawingml/2006/main" xmlns:r="http://schemas.openxmlformats.org/officeDocument/2006/relationships" xmlns:p="http://schemas.openxmlformats.org/presentationml/2006/main">
  <p:tag name="KSO_WM_UNIT_TEXT_PART_ID_V2" val="c-5-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18_2*l_h_a*1_2_1"/>
  <p:tag name="KSO_WM_TEMPLATE_CATEGORY" val="diagram"/>
  <p:tag name="KSO_WM_TEMPLATE_INDEX" val="20196518"/>
  <p:tag name="KSO_WM_UNIT_LAYERLEVEL" val="1_1_1"/>
  <p:tag name="KSO_WM_TAG_VERSION" val="1.0"/>
  <p:tag name="KSO_WM_BEAUTIFY_FLAG" val="#wm#"/>
  <p:tag name="KSO_WM_UNIT_PRESET_TEXT" val="单击此处添加小标题"/>
  <p:tag name="KSO_WM_UNIT_VALUE" val="19"/>
  <p:tag name="KSO_WM_UNIT_COLOR_SCHEME_SHAPE_ID" val="62"/>
  <p:tag name="KSO_WM_UNIT_COLOR_SCHEME_PARENT_PAGE" val="0_2"/>
  <p:tag name="KSO_WM_UNIT_ADJUSTLAYOUT_ID" val="62"/>
  <p:tag name="KSO_WM_UNIT_DIAGRAM_MODELTYPE" val="stripeEnum"/>
  <p:tag name="KSO_WM_UNIT_TEXT_FILL_FORE_SCHEMECOLOR_INDEX" val="13"/>
  <p:tag name="KSO_WM_UNIT_TEXT_FILL_TYPE" val="1"/>
  <p:tag name="KSO_WM_UNIT_USESOURCEFORMAT_APPLY" val="1"/>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6518_2*l_h_i*1_3_1"/>
  <p:tag name="KSO_WM_TEMPLATE_CATEGORY" val="diagram"/>
  <p:tag name="KSO_WM_TEMPLATE_INDEX" val="20196518"/>
  <p:tag name="KSO_WM_UNIT_LAYERLEVEL" val="1_1_1"/>
  <p:tag name="KSO_WM_TAG_VERSION" val="1.0"/>
  <p:tag name="KSO_WM_BEAUTIFY_FLAG" val="#wm#"/>
  <p:tag name="KSO_WM_UNIT_COLOR_SCHEME_SHAPE_ID" val="75"/>
  <p:tag name="KSO_WM_UNIT_COLOR_SCHEME_PARENT_PAGE" val="0_2"/>
  <p:tag name="KSO_WM_UNIT_ADJUSTLAYOUT_ID" val="75"/>
  <p:tag name="KSO_WM_UNIT_DIAGRAM_MODELTYPE" val="stripeEnum"/>
  <p:tag name="KSO_WM_UNIT_SUBTYPE" val="e"/>
  <p:tag name="KSO_WM_UNIT_FILL_FORE_SCHEMECOLOR_INDEX" val="15"/>
  <p:tag name="KSO_WM_UNIT_FILL_TYPE" val="1"/>
  <p:tag name="KSO_WM_UNIT_SHADOW_SCHEMECOLOR_INDEX" val="15"/>
  <p:tag name="KSO_WM_UNIT_TEXT_FILL_FORE_SCHEMECOLOR_INDEX" val="14"/>
  <p:tag name="KSO_WM_UNIT_TEXT_FILL_TYPE" val="1"/>
  <p:tag name="KSO_WM_UNIT_USESOURCEFORMAT_APPLY" val="1"/>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6518_2*l_h_i*1_3_1"/>
  <p:tag name="KSO_WM_TEMPLATE_CATEGORY" val="diagram"/>
  <p:tag name="KSO_WM_TEMPLATE_INDEX" val="20196518"/>
  <p:tag name="KSO_WM_UNIT_LAYERLEVEL" val="1_1_1"/>
  <p:tag name="KSO_WM_TAG_VERSION" val="1.0"/>
  <p:tag name="KSO_WM_BEAUTIFY_FLAG" val="#wm#"/>
  <p:tag name="KSO_WM_UNIT_COLOR_SCHEME_SHAPE_ID" val="76"/>
  <p:tag name="KSO_WM_UNIT_COLOR_SCHEME_PARENT_PAGE" val="0_2"/>
  <p:tag name="KSO_WM_UNIT_ADJUSTLAYOUT_ID" val="76"/>
  <p:tag name="KSO_WM_UNIT_DIAGRAM_MODELTYPE" val="stripeEnum"/>
  <p:tag name="KSO_WM_UNIT_SUBTYPE" val="d"/>
  <p:tag name="KSO_WM_UNIT_TEXT_FILL_FORE_SCHEMECOLOR_INDEX" val="14"/>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6518_2*l_h_i*1_1_1"/>
  <p:tag name="KSO_WM_TEMPLATE_CATEGORY" val="diagram"/>
  <p:tag name="KSO_WM_TEMPLATE_INDEX" val="20196518"/>
  <p:tag name="KSO_WM_UNIT_LAYERLEVEL" val="1_1_1"/>
  <p:tag name="KSO_WM_TAG_VERSION" val="1.0"/>
  <p:tag name="KSO_WM_BEAUTIFY_FLAG" val="#wm#"/>
  <p:tag name="KSO_WM_UNIT_COLOR_SCHEME_SHAPE_ID" val="78"/>
  <p:tag name="KSO_WM_UNIT_COLOR_SCHEME_PARENT_PAGE" val="0_2"/>
  <p:tag name="KSO_WM_UNIT_ADJUSTLAYOUT_ID" val="78"/>
  <p:tag name="KSO_WM_UNIT_DIAGRAM_MODELTYPE" val="stripeEnum"/>
  <p:tag name="KSO_WM_UNIT_SUBTYPE" val="e"/>
  <p:tag name="KSO_WM_UNIT_FILL_FORE_SCHEMECOLOR_INDEX" val="15"/>
  <p:tag name="KSO_WM_UNIT_FILL_TYPE" val="1"/>
  <p:tag name="KSO_WM_UNIT_SHADOW_SCHEMECOLOR_INDEX" val="15"/>
  <p:tag name="KSO_WM_UNIT_TEXT_FILL_FORE_SCHEMECOLOR_INDEX" val="14"/>
  <p:tag name="KSO_WM_UNIT_TEXT_FILL_TYPE" val="1"/>
  <p:tag name="KSO_WM_UNIT_USESOURCEFORMAT_APPLY" val="1"/>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6518_2*l_h_i*1_1_1"/>
  <p:tag name="KSO_WM_TEMPLATE_CATEGORY" val="diagram"/>
  <p:tag name="KSO_WM_TEMPLATE_INDEX" val="20196518"/>
  <p:tag name="KSO_WM_UNIT_LAYERLEVEL" val="1_1_1"/>
  <p:tag name="KSO_WM_TAG_VERSION" val="1.0"/>
  <p:tag name="KSO_WM_BEAUTIFY_FLAG" val="#wm#"/>
  <p:tag name="KSO_WM_UNIT_COLOR_SCHEME_SHAPE_ID" val="79"/>
  <p:tag name="KSO_WM_UNIT_COLOR_SCHEME_PARENT_PAGE" val="0_2"/>
  <p:tag name="KSO_WM_UNIT_ADJUSTLAYOUT_ID" val="79"/>
  <p:tag name="KSO_WM_UNIT_DIAGRAM_MODELTYPE" val="stripeEnum"/>
  <p:tag name="KSO_WM_UNIT_SUBTYPE" val="d"/>
  <p:tag name="KSO_WM_UNIT_TEXT_FILL_FORE_SCHEMECOLOR_INDEX" val="14"/>
  <p:tag name="KSO_WM_UNIT_TEXT_FILL_TYPE" val="1"/>
  <p:tag name="KSO_WM_UNIT_USESOURCEFORMAT_APPLY" val="1"/>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18_2*l_h_i*1_2_1"/>
  <p:tag name="KSO_WM_TEMPLATE_CATEGORY" val="diagram"/>
  <p:tag name="KSO_WM_TEMPLATE_INDEX" val="20196518"/>
  <p:tag name="KSO_WM_UNIT_LAYERLEVEL" val="1_1_1"/>
  <p:tag name="KSO_WM_TAG_VERSION" val="1.0"/>
  <p:tag name="KSO_WM_BEAUTIFY_FLAG" val="#wm#"/>
  <p:tag name="KSO_WM_UNIT_COLOR_SCHEME_SHAPE_ID" val="81"/>
  <p:tag name="KSO_WM_UNIT_COLOR_SCHEME_PARENT_PAGE" val="0_2"/>
  <p:tag name="KSO_WM_UNIT_ADJUSTLAYOUT_ID" val="81"/>
  <p:tag name="KSO_WM_UNIT_DIAGRAM_MODELTYPE" val="stripeEnum"/>
  <p:tag name="KSO_WM_UNIT_SUBTYPE" val="e"/>
  <p:tag name="KSO_WM_UNIT_FILL_FORE_SCHEMECOLOR_INDEX" val="15"/>
  <p:tag name="KSO_WM_UNIT_FILL_TYPE" val="1"/>
  <p:tag name="KSO_WM_UNIT_SHADOW_SCHEMECOLOR_INDEX" val="15"/>
  <p:tag name="KSO_WM_UNIT_TEXT_FILL_FORE_SCHEMECOLOR_INDEX" val="14"/>
  <p:tag name="KSO_WM_UNIT_TEXT_FILL_TYPE" val="1"/>
  <p:tag name="KSO_WM_UNIT_USESOURCEFORMAT_APPLY" val="1"/>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18_2*l_h_i*1_2_1"/>
  <p:tag name="KSO_WM_TEMPLATE_CATEGORY" val="diagram"/>
  <p:tag name="KSO_WM_TEMPLATE_INDEX" val="20196518"/>
  <p:tag name="KSO_WM_UNIT_LAYERLEVEL" val="1_1_1"/>
  <p:tag name="KSO_WM_TAG_VERSION" val="1.0"/>
  <p:tag name="KSO_WM_BEAUTIFY_FLAG" val="#wm#"/>
  <p:tag name="KSO_WM_UNIT_COLOR_SCHEME_SHAPE_ID" val="82"/>
  <p:tag name="KSO_WM_UNIT_COLOR_SCHEME_PARENT_PAGE" val="0_2"/>
  <p:tag name="KSO_WM_UNIT_ADJUSTLAYOUT_ID" val="82"/>
  <p:tag name="KSO_WM_UNIT_DIAGRAM_MODELTYPE" val="stripeEnum"/>
  <p:tag name="KSO_WM_UNIT_SUBTYPE" val="d"/>
  <p:tag name="KSO_WM_UNIT_TEXT_FILL_FORE_SCHEMECOLOR_INDEX" val="14"/>
  <p:tag name="KSO_WM_UNIT_TEXT_FILL_TYPE" val="1"/>
  <p:tag name="KSO_WM_UNIT_USESOURCEFORMAT_APPLY" val="1"/>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65047"/>
  <p:tag name="KSO_WM_TAG_VERSION" val="1.0"/>
  <p:tag name="KSO_WM_SLIDE_ID" val="diagram20165047_1"/>
  <p:tag name="KSO_WM_SLIDE_INDEX" val="1"/>
  <p:tag name="KSO_WM_SLIDE_ITEM_CNT" val="4"/>
  <p:tag name="KSO_WM_SLIDE_LAYOUT" val="n"/>
  <p:tag name="KSO_WM_SLIDE_LAYOUT_CNT" val="1"/>
  <p:tag name="KSO_WM_SLIDE_TYPE" val="text"/>
  <p:tag name="KSO_WM_SLIDE_POSITION" val="232*35"/>
  <p:tag name="KSO_WM_SLIDE_SIZE" val="497*470"/>
  <p:tag name="KSO_WM_DIAGRAM_GROUP_CODE" val="n1-1"/>
</p:tagLst>
</file>

<file path=ppt/tags/tag3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65047_1*i*0"/>
  <p:tag name="KSO_WM_TEMPLATE_CATEGORY" val="diagram"/>
  <p:tag name="KSO_WM_TEMPLATE_INDEX" val="20165047"/>
  <p:tag name="KSO_WM_UNIT_INDEX" val="0"/>
</p:tagLst>
</file>

<file path=ppt/tags/tag3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8"/>
  <p:tag name="KSO_WM_UNIT_ID" val="diagram20165047_1*n_i*1_8"/>
  <p:tag name="KSO_WM_UNIT_LAYERLEVEL" val="1_1"/>
  <p:tag name="KSO_WM_DIAGRAM_GROUP_CODE" val="n1-1"/>
  <p:tag name="KSO_WM_UNIT_TEXT_FILL_FORE_SCHEMECOLOR_INDEX" val="14"/>
  <p:tag name="KSO_WM_UNIT_TEXT_FILL_TYPE" val="1"/>
  <p:tag name="KSO_WM_UNIT_USESOURCEFORMAT_APPLY" val="1"/>
</p:tagLst>
</file>

<file path=ppt/tags/tag3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9"/>
  <p:tag name="KSO_WM_UNIT_ID" val="diagram20165047_1*n_i*1_9"/>
  <p:tag name="KSO_WM_UNIT_LAYERLEVEL" val="1_1"/>
  <p:tag name="KSO_WM_DIAGRAM_GROUP_CODE" val="n1-1"/>
  <p:tag name="KSO_WM_UNIT_TEXT_FILL_FORE_SCHEMECOLOR_INDEX" val="14"/>
  <p:tag name="KSO_WM_UNIT_TEXT_FILL_TYPE" val="1"/>
  <p:tag name="KSO_WM_UNIT_USESOURCEFORMAT_APPLY" val="1"/>
</p:tagLst>
</file>

<file path=ppt/tags/tag3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10"/>
  <p:tag name="KSO_WM_UNIT_ID" val="diagram20165047_1*n_i*1_10"/>
  <p:tag name="KSO_WM_UNIT_LAYERLEVEL" val="1_1"/>
  <p:tag name="KSO_WM_DIAGRAM_GROUP_CODE" val="n1-1"/>
  <p:tag name="KSO_WM_UNIT_TEXT_FILL_FORE_SCHEMECOLOR_INDEX" val="14"/>
  <p:tag name="KSO_WM_UNIT_TEXT_FILL_TYPE" val="1"/>
  <p:tag name="KSO_WM_UNIT_USESOURCEFORMAT_APPLY" val="1"/>
</p:tagLst>
</file>

<file path=ppt/tags/tag3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11"/>
  <p:tag name="KSO_WM_UNIT_ID" val="diagram20165047_1*n_i*1_11"/>
  <p:tag name="KSO_WM_UNIT_LAYERLEVEL" val="1_1"/>
  <p:tag name="KSO_WM_DIAGRAM_GROUP_CODE" val="n1-1"/>
  <p:tag name="KSO_WM_UNIT_TEXT_FILL_FORE_SCHEMECOLOR_INDEX" val="14"/>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a"/>
  <p:tag name="KSO_WM_UNIT_INDEX" val="1_1_1"/>
  <p:tag name="KSO_WM_UNIT_ID" val="diagram20165047_1*n_h_a*1_1_1"/>
  <p:tag name="KSO_WM_UNIT_LAYERLEVEL" val="1_1_1"/>
  <p:tag name="KSO_WM_UNIT_VALUE" val="20"/>
  <p:tag name="KSO_WM_UNIT_HIGHLIGHT" val="0"/>
  <p:tag name="KSO_WM_UNIT_COMPATIBLE" val="0"/>
  <p:tag name="KSO_WM_UNIT_CLEAR" val="0"/>
  <p:tag name="KSO_WM_UNIT_PRESET_TEXT_INDEX" val="3"/>
  <p:tag name="KSO_WM_UNIT_PRESET_TEXT_LEN" val="12"/>
  <p:tag name="KSO_WM_DIAGRAM_GROUP_CODE" val="n1-1"/>
  <p:tag name="KSO_WM_UNIT_TEXT_FILL_FORE_SCHEMECOLOR_INDEX" val="13"/>
  <p:tag name="KSO_WM_UNIT_TEXT_FILL_TYPE" val="1"/>
  <p:tag name="KSO_WM_UNIT_USESOURCEFORMAT_APPLY" val="1"/>
</p:tagLst>
</file>

<file path=ppt/tags/tag3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a"/>
  <p:tag name="KSO_WM_UNIT_INDEX" val="1_2_3_1"/>
  <p:tag name="KSO_WM_UNIT_ID" val="diagram20165047_1*n_h_h_a*1_2_3_1"/>
  <p:tag name="KSO_WM_UNIT_LAYERLEVEL" val="1_1_1_1"/>
  <p:tag name="KSO_WM_UNIT_VALUE" val="18"/>
  <p:tag name="KSO_WM_UNIT_HIGHLIGHT" val="0"/>
  <p:tag name="KSO_WM_UNIT_COMPATIBLE" val="0"/>
  <p:tag name="KSO_WM_UNIT_CLEAR" val="0"/>
  <p:tag name="KSO_WM_UNIT_PRESET_TEXT_INDEX" val="3"/>
  <p:tag name="KSO_WM_UNIT_PRESET_TEXT_LEN" val="12"/>
  <p:tag name="KSO_WM_UNIT_BIND_DECORATION_IDS" val="diagram20165047_1*n_i*1_4"/>
  <p:tag name="KSO_WM_DIAGRAM_GROUP_CODE" val="n1-1"/>
  <p:tag name="KSO_WM_UNIT_TEXT_FILL_FORE_SCHEMECOLOR_INDEX" val="14"/>
  <p:tag name="KSO_WM_UNIT_TEXT_FILL_TYPE" val="1"/>
  <p:tag name="KSO_WM_UNIT_USESOURCEFORMAT_APPLY" val="1"/>
</p:tagLst>
</file>

<file path=ppt/tags/tag3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f"/>
  <p:tag name="KSO_WM_UNIT_INDEX" val="1_2_3_1"/>
  <p:tag name="KSO_WM_UNIT_ID" val="diagram20165047_1*n_h_h_f*1_2_3_1"/>
  <p:tag name="KSO_WM_UNIT_LAYERLEVEL" val="1_1_1_1"/>
  <p:tag name="KSO_WM_UNIT_VALUE" val="21"/>
  <p:tag name="KSO_WM_UNIT_HIGHLIGHT" val="0"/>
  <p:tag name="KSO_WM_UNIT_COMPATIBLE" val="0"/>
  <p:tag name="KSO_WM_UNIT_CLEAR" val="0"/>
  <p:tag name="KSO_WM_UNIT_PRESET_TEXT_INDEX" val="4"/>
  <p:tag name="KSO_WM_UNIT_PRESET_TEXT_LEN" val="21"/>
  <p:tag name="KSO_WM_UNIT_BIND_DECORATION_IDS" val="diagram20165047_1*n_i*1_4"/>
  <p:tag name="KSO_WM_DIAGRAM_GROUP_CODE" val="n1-1"/>
  <p:tag name="KSO_WM_UNIT_TEXT_FILL_FORE_SCHEMECOLOR_INDEX" val="14"/>
  <p:tag name="KSO_WM_UNIT_TEXT_FILL_TYPE" val="1"/>
  <p:tag name="KSO_WM_UNIT_USESOURCEFORMAT_APPLY" val="1"/>
</p:tagLst>
</file>

<file path=ppt/tags/tag3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a"/>
  <p:tag name="KSO_WM_UNIT_INDEX" val="1_2_1_1"/>
  <p:tag name="KSO_WM_UNIT_ID" val="diagram20165047_1*n_h_h_a*1_2_1_1"/>
  <p:tag name="KSO_WM_UNIT_LAYERLEVEL" val="1_1_1_1"/>
  <p:tag name="KSO_WM_UNIT_VALUE" val="12"/>
  <p:tag name="KSO_WM_UNIT_HIGHLIGHT" val="0"/>
  <p:tag name="KSO_WM_UNIT_COMPATIBLE" val="0"/>
  <p:tag name="KSO_WM_UNIT_CLEAR" val="0"/>
  <p:tag name="KSO_WM_UNIT_PRESET_TEXT_INDEX" val="3"/>
  <p:tag name="KSO_WM_UNIT_PRESET_TEXT_LEN" val="12"/>
  <p:tag name="KSO_WM_UNIT_BIND_DECORATION_IDS" val="diagram20165047_1*n_i*1_5"/>
  <p:tag name="KSO_WM_DIAGRAM_GROUP_CODE" val="n1-1"/>
  <p:tag name="KSO_WM_UNIT_TEXT_FILL_FORE_SCHEMECOLOR_INDEX" val="14"/>
  <p:tag name="KSO_WM_UNIT_TEXT_FILL_TYPE" val="1"/>
  <p:tag name="KSO_WM_UNIT_USESOURCEFORMAT_APPLY" val="1"/>
</p:tagLst>
</file>

<file path=ppt/tags/tag3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f"/>
  <p:tag name="KSO_WM_UNIT_INDEX" val="1_2_1_1"/>
  <p:tag name="KSO_WM_UNIT_ID" val="diagram20165047_1*n_h_h_f*1_2_1_1"/>
  <p:tag name="KSO_WM_UNIT_LAYERLEVEL" val="1_1_1_1"/>
  <p:tag name="KSO_WM_UNIT_VALUE" val="21"/>
  <p:tag name="KSO_WM_UNIT_HIGHLIGHT" val="0"/>
  <p:tag name="KSO_WM_UNIT_COMPATIBLE" val="0"/>
  <p:tag name="KSO_WM_UNIT_CLEAR" val="0"/>
  <p:tag name="KSO_WM_UNIT_PRESET_TEXT_INDEX" val="4"/>
  <p:tag name="KSO_WM_UNIT_PRESET_TEXT_LEN" val="21"/>
  <p:tag name="KSO_WM_UNIT_BIND_DECORATION_IDS" val="diagram20165047_1*n_i*1_5"/>
  <p:tag name="KSO_WM_DIAGRAM_GROUP_CODE" val="n1-1"/>
  <p:tag name="KSO_WM_UNIT_TEXT_FILL_FORE_SCHEMECOLOR_INDEX" val="14"/>
  <p:tag name="KSO_WM_UNIT_TEXT_FILL_TYPE" val="1"/>
  <p:tag name="KSO_WM_UNIT_USESOURCEFORMAT_APPLY" val="1"/>
</p:tagLst>
</file>

<file path=ppt/tags/tag3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a"/>
  <p:tag name="KSO_WM_UNIT_INDEX" val="1_2_2_1"/>
  <p:tag name="KSO_WM_UNIT_ID" val="diagram20165047_1*n_h_h_a*1_2_2_1"/>
  <p:tag name="KSO_WM_UNIT_LAYERLEVEL" val="1_1_1_1"/>
  <p:tag name="KSO_WM_UNIT_VALUE" val="20"/>
  <p:tag name="KSO_WM_UNIT_HIGHLIGHT" val="0"/>
  <p:tag name="KSO_WM_UNIT_COMPATIBLE" val="0"/>
  <p:tag name="KSO_WM_UNIT_CLEAR" val="0"/>
  <p:tag name="KSO_WM_UNIT_PRESET_TEXT_INDEX" val="3"/>
  <p:tag name="KSO_WM_UNIT_PRESET_TEXT_LEN" val="12"/>
  <p:tag name="KSO_WM_UNIT_BIND_DECORATION_IDS" val="diagram20165047_1*n_i*1_6"/>
  <p:tag name="KSO_WM_DIAGRAM_GROUP_CODE" val="n1-1"/>
  <p:tag name="KSO_WM_UNIT_TEXT_FILL_FORE_SCHEMECOLOR_INDEX" val="14"/>
  <p:tag name="KSO_WM_UNIT_TEXT_FILL_TYPE" val="1"/>
  <p:tag name="KSO_WM_UNIT_USESOURCEFORMAT_APPLY" val="1"/>
</p:tagLst>
</file>

<file path=ppt/tags/tag3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f"/>
  <p:tag name="KSO_WM_UNIT_INDEX" val="1_2_2_1"/>
  <p:tag name="KSO_WM_UNIT_ID" val="diagram20165047_1*n_h_h_f*1_2_2_1"/>
  <p:tag name="KSO_WM_UNIT_LAYERLEVEL" val="1_1_1_1"/>
  <p:tag name="KSO_WM_UNIT_VALUE" val="27"/>
  <p:tag name="KSO_WM_UNIT_HIGHLIGHT" val="0"/>
  <p:tag name="KSO_WM_UNIT_COMPATIBLE" val="0"/>
  <p:tag name="KSO_WM_UNIT_CLEAR" val="0"/>
  <p:tag name="KSO_WM_UNIT_PRESET_TEXT_INDEX" val="4"/>
  <p:tag name="KSO_WM_UNIT_PRESET_TEXT_LEN" val="21"/>
  <p:tag name="KSO_WM_UNIT_BIND_DECORATION_IDS" val="diagram20165047_1*n_i*1_6"/>
  <p:tag name="KSO_WM_DIAGRAM_GROUP_CODE" val="n1-1"/>
  <p:tag name="KSO_WM_UNIT_TEXT_FILL_FORE_SCHEMECOLOR_INDEX" val="14"/>
  <p:tag name="KSO_WM_UNIT_TEXT_FILL_TYPE" val="1"/>
  <p:tag name="KSO_WM_UNIT_USESOURCEFORMAT_APPLY" val="1"/>
</p:tagLst>
</file>

<file path=ppt/tags/tag3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a"/>
  <p:tag name="KSO_WM_UNIT_INDEX" val="1_2_4_1"/>
  <p:tag name="KSO_WM_UNIT_ID" val="diagram20165047_1*n_h_h_a*1_2_4_1"/>
  <p:tag name="KSO_WM_UNIT_LAYERLEVEL" val="1_1_1_1"/>
  <p:tag name="KSO_WM_UNIT_VALUE" val="16"/>
  <p:tag name="KSO_WM_UNIT_HIGHLIGHT" val="0"/>
  <p:tag name="KSO_WM_UNIT_COMPATIBLE" val="0"/>
  <p:tag name="KSO_WM_UNIT_CLEAR" val="0"/>
  <p:tag name="KSO_WM_UNIT_PRESET_TEXT_INDEX" val="3"/>
  <p:tag name="KSO_WM_UNIT_PRESET_TEXT_LEN" val="12"/>
  <p:tag name="KSO_WM_UNIT_BIND_DECORATION_IDS" val="diagram20165047_1*n_i*1_3"/>
  <p:tag name="KSO_WM_DIAGRAM_GROUP_CODE" val="n1-1"/>
  <p:tag name="KSO_WM_UNIT_TEXT_FILL_FORE_SCHEMECOLOR_INDEX" val="14"/>
  <p:tag name="KSO_WM_UNIT_TEXT_FILL_TYPE" val="1"/>
  <p:tag name="KSO_WM_UNIT_USESOURCEFORMAT_APPLY" val="1"/>
</p:tagLst>
</file>

<file path=ppt/tags/tag3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h_h_f"/>
  <p:tag name="KSO_WM_UNIT_INDEX" val="1_2_4_1"/>
  <p:tag name="KSO_WM_UNIT_ID" val="diagram20165047_1*n_h_h_f*1_2_4_1"/>
  <p:tag name="KSO_WM_UNIT_LAYERLEVEL" val="1_1_1_1"/>
  <p:tag name="KSO_WM_UNIT_VALUE" val="21"/>
  <p:tag name="KSO_WM_UNIT_HIGHLIGHT" val="0"/>
  <p:tag name="KSO_WM_UNIT_COMPATIBLE" val="0"/>
  <p:tag name="KSO_WM_UNIT_CLEAR" val="0"/>
  <p:tag name="KSO_WM_UNIT_PRESET_TEXT_INDEX" val="4"/>
  <p:tag name="KSO_WM_UNIT_PRESET_TEXT_LEN" val="21"/>
  <p:tag name="KSO_WM_UNIT_BIND_DECORATION_IDS" val="diagram20165047_1*n_i*1_3"/>
  <p:tag name="KSO_WM_DIAGRAM_GROUP_CODE" val="n1-1"/>
  <p:tag name="KSO_WM_UNIT_TEXT_FILL_FORE_SCHEMECOLOR_INDEX" val="14"/>
  <p:tag name="KSO_WM_UNIT_TEXT_FILL_TYPE" val="1"/>
  <p:tag name="KSO_WM_UNIT_USESOURCEFORMAT_APPLY" val="1"/>
</p:tagLst>
</file>

<file path=ppt/tags/tag319.xml><?xml version="1.0" encoding="utf-8"?>
<p:tagLst xmlns:a="http://schemas.openxmlformats.org/drawingml/2006/main" xmlns:r="http://schemas.openxmlformats.org/officeDocument/2006/relationships" xmlns:p="http://schemas.openxmlformats.org/presentationml/2006/main">
  <p:tag name="KSO_WM_UNIT_TEXT_PART_ID_V2" val="c-5-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518_2*l_h_a*1_1_1"/>
  <p:tag name="KSO_WM_TEMPLATE_CATEGORY" val="diagram"/>
  <p:tag name="KSO_WM_TEMPLATE_INDEX" val="20196518"/>
  <p:tag name="KSO_WM_UNIT_LAYERLEVEL" val="1_1_1"/>
  <p:tag name="KSO_WM_TAG_VERSION" val="1.0"/>
  <p:tag name="KSO_WM_BEAUTIFY_FLAG" val="#wm#"/>
  <p:tag name="KSO_WM_UNIT_PRESET_TEXT" val="单击此处添加小标题"/>
  <p:tag name="KSO_WM_UNIT_VALUE" val="19"/>
  <p:tag name="KSO_WM_UNIT_COLOR_SCHEME_SHAPE_ID" val="58"/>
  <p:tag name="KSO_WM_UNIT_COLOR_SCHEME_PARENT_PAGE" val="0_2"/>
  <p:tag name="KSO_WM_UNIT_ADJUSTLAYOUT_ID" val="58"/>
  <p:tag name="KSO_WM_UNIT_DIAGRAM_MODELTYPE" val="stripeEnum"/>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1"/>
  <p:tag name="KSO_WM_UNIT_ID" val="diagram20165047_1*n_i*1_1"/>
  <p:tag name="KSO_WM_UNIT_LAYERLEVEL" val="1_1"/>
  <p:tag name="KSO_WM_DIAGRAM_GROUP_CODE" val="n1-1"/>
  <p:tag name="KSO_WM_UNIT_FILL_FORE_SCHEMECOLOR_INDEX" val="15"/>
  <p:tag name="KSO_WM_UNIT_FILL_TYPE" val="1"/>
  <p:tag name="KSO_WM_UNIT_TEXT_FILL_FORE_SCHEMECOLOR_INDEX" val="13"/>
  <p:tag name="KSO_WM_UNIT_TEXT_FILL_TYPE" val="1"/>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2"/>
  <p:tag name="KSO_WM_UNIT_ID" val="diagram20165047_1*n_i*1_2"/>
  <p:tag name="KSO_WM_UNIT_LAYERLEVEL" val="1_1"/>
  <p:tag name="KSO_WM_DIAGRAM_GROUP_CODE" val="n1-1"/>
  <p:tag name="KSO_WM_UNIT_FILL_FORE_SCHEMECOLOR_INDEX" val="14"/>
  <p:tag name="KSO_WM_UNIT_FILL_TYPE" val="1"/>
  <p:tag name="KSO_WM_UNIT_TEXT_FILL_FORE_SCHEMECOLOR_INDEX" val="13"/>
  <p:tag name="KSO_WM_UNIT_TEXT_FILL_TYPE" val="1"/>
  <p:tag name="KSO_WM_UNIT_USESOURCEFORMAT_APPLY" val="1"/>
</p:tagLst>
</file>

<file path=ppt/tags/tag3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3"/>
  <p:tag name="KSO_WM_UNIT_ID" val="diagram20165047_1*n_i*1_3"/>
  <p:tag name="KSO_WM_UNIT_LAYERLEVEL" val="1_1"/>
  <p:tag name="KSO_WM_DIAGRAM_GROUP_CODE" val="n1-1"/>
  <p:tag name="KSO_WM_UNIT_FILL_FORE_SCHEMECOLOR_INDEX" val="6"/>
  <p:tag name="KSO_WM_UNIT_FILL_TYPE" val="1"/>
  <p:tag name="KSO_WM_UNIT_TEXT_FILL_FORE_SCHEMECOLOR_INDEX" val="13"/>
  <p:tag name="KSO_WM_UNIT_TEXT_FILL_TYPE" val="1"/>
  <p:tag name="KSO_WM_UNIT_USESOURCEFORMAT_APPLY" val="1"/>
</p:tagLst>
</file>

<file path=ppt/tags/tag3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4"/>
  <p:tag name="KSO_WM_UNIT_ID" val="diagram20165047_1*n_i*1_4"/>
  <p:tag name="KSO_WM_UNIT_LAYERLEVEL" val="1_1"/>
  <p:tag name="KSO_WM_DIAGRAM_GROUP_CODE" val="n1-1"/>
  <p:tag name="KSO_WM_UNIT_FILL_FORE_SCHEMECOLOR_INDEX" val="8"/>
  <p:tag name="KSO_WM_UNIT_FILL_TYPE" val="1"/>
  <p:tag name="KSO_WM_UNIT_TEXT_FILL_FORE_SCHEMECOLOR_INDEX" val="13"/>
  <p:tag name="KSO_WM_UNIT_TEXT_FILL_TYPE" val="1"/>
  <p:tag name="KSO_WM_UNIT_USESOURCEFORMAT_APPLY" val="1"/>
</p:tagLst>
</file>

<file path=ppt/tags/tag3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5"/>
  <p:tag name="KSO_WM_UNIT_ID" val="diagram20165047_1*n_i*1_5"/>
  <p:tag name="KSO_WM_UNIT_LAYERLEVEL" val="1_1"/>
  <p:tag name="KSO_WM_DIAGRAM_GROUP_CODE" val="n1-1"/>
  <p:tag name="KSO_WM_UNIT_FILL_FORE_SCHEMECOLOR_INDEX" val="5"/>
  <p:tag name="KSO_WM_UNIT_FILL_TYPE" val="1"/>
  <p:tag name="KSO_WM_UNIT_TEXT_FILL_FORE_SCHEMECOLOR_INDEX" val="13"/>
  <p:tag name="KSO_WM_UNIT_TEXT_FILL_TYPE" val="1"/>
  <p:tag name="KSO_WM_UNIT_USESOURCEFORMAT_APPLY" val="1"/>
</p:tagLst>
</file>

<file path=ppt/tags/tag3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6"/>
  <p:tag name="KSO_WM_UNIT_ID" val="diagram20165047_1*n_i*1_6"/>
  <p:tag name="KSO_WM_UNIT_LAYERLEVEL" val="1_1"/>
  <p:tag name="KSO_WM_DIAGRAM_GROUP_CODE" val="n1-1"/>
  <p:tag name="KSO_WM_UNIT_FILL_FORE_SCHEMECOLOR_INDEX" val="7"/>
  <p:tag name="KSO_WM_UNIT_FILL_TYPE" val="1"/>
  <p:tag name="KSO_WM_UNIT_TEXT_FILL_FORE_SCHEMECOLOR_INDEX" val="13"/>
  <p:tag name="KSO_WM_UNIT_TEXT_FILL_TYPE" val="1"/>
  <p:tag name="KSO_WM_UNIT_USESOURCEFORMAT_APPLY" val="1"/>
</p:tagLst>
</file>

<file path=ppt/tags/tag3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7"/>
  <p:tag name="KSO_WM_UNIT_TYPE" val="n_i"/>
  <p:tag name="KSO_WM_UNIT_INDEX" val="1_7"/>
  <p:tag name="KSO_WM_UNIT_ID" val="diagram20165047_1*n_i*1_7"/>
  <p:tag name="KSO_WM_UNIT_LAYERLEVEL" val="1_1"/>
  <p:tag name="KSO_WM_DIAGRAM_GROUP_CODE" val="n1-1"/>
  <p:tag name="KSO_WM_UNIT_TEXT_FILL_FORE_SCHEMECOLOR_INDEX" val="13"/>
  <p:tag name="KSO_WM_UNIT_TEXT_FILL_TYPE" val="1"/>
  <p:tag name="KSO_WM_UNIT_USESOURCEFORMAT_APPLY" val="1"/>
</p:tagLst>
</file>

<file path=ppt/tags/tag32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3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3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4903"/>
  <p:tag name="KSO_WM_SLIDE_ID" val="diagram20194903_1"/>
  <p:tag name="KSO_WM_TEMPLATE_SUBCATEGORY" val="6"/>
  <p:tag name="KSO_WM_SLIDE_TYPE" val="text"/>
  <p:tag name="KSO_WM_SLIDE_SUBTYPE" val="picTxt"/>
  <p:tag name="KSO_WM_SLIDE_ITEM_CNT" val="1"/>
  <p:tag name="KSO_WM_SLIDE_INDEX" val="1"/>
  <p:tag name="KSO_WM_SLIDE_SIZE" val="780.75*413.95"/>
  <p:tag name="KSO_WM_SLIDE_POSITION" val="48.55*4.3"/>
  <p:tag name="KSO_WM_SLIDE_DIAGTYPE" val="ζ"/>
  <p:tag name="KSO_WM_TAG_VERSION" val="1.0"/>
  <p:tag name="KSO_WM_SLIDE_LAYOUT" val="a_d_f_h_ζ"/>
  <p:tag name="KSO_WM_SLIDE_LAYOUT_CNT" val="1_1_1_4_1"/>
  <p:tag name="KSO_WM_DIAGRAM_GROUP_CODE" val="ζ1-1"/>
</p:tagLst>
</file>

<file path=ppt/tags/tag331.xml><?xml version="1.0" encoding="utf-8"?>
<p:tagLst xmlns:a="http://schemas.openxmlformats.org/drawingml/2006/main" xmlns:r="http://schemas.openxmlformats.org/officeDocument/2006/relationships" xmlns:p="http://schemas.openxmlformats.org/presentationml/2006/main">
  <p:tag name="KSO_WM_UNIT_TEXT_PART_ID_V2" val="a-1-1"/>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ID" val="diagram20194903_1*a*1"/>
  <p:tag name="KSO_WM_TEMPLATE_CATEGORY" val="diagram"/>
  <p:tag name="KSO_WM_TEMPLATE_INDEX" val="20194903"/>
  <p:tag name="KSO_WM_UNIT_LAYERLEVEL" val="1"/>
  <p:tag name="KSO_WM_TAG_VERSION" val="1.0"/>
  <p:tag name="KSO_WM_BEAUTIFY_FLAG" val="#wm#"/>
  <p:tag name="KSO_WM_UNIT_ISCONTENTSTITLE" val="0"/>
  <p:tag name="KSO_WM_UNIT_PRESET_TEXT" val="单击添加大标题"/>
  <p:tag name="KSO_WM_UNIT_NOCLEAR" val="0"/>
  <p:tag name="KSO_WM_UNIT_VALUE" val="8"/>
  <p:tag name="KSO_WM_UNIT_TEXT_FILL_FORE_SCHEMECOLOR_INDEX" val="13"/>
  <p:tag name="KSO_WM_UNIT_TEXT_FILL_TYPE" val="1"/>
  <p:tag name="KSO_WM_UNIT_USESOURCEFORMAT_APPLY" val="1"/>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h_i"/>
  <p:tag name="KSO_WM_UNIT_INDEX" val="3_2"/>
  <p:tag name="KSO_WM_UNIT_ID" val="diagram20194903_1*h_i*3_2"/>
  <p:tag name="KSO_WM_TEMPLATE_CATEGORY" val="diagram"/>
  <p:tag name="KSO_WM_TEMPLATE_INDEX" val="20194903"/>
  <p:tag name="KSO_WM_UNIT_LAYERLEVEL" val="1_1"/>
  <p:tag name="KSO_WM_TAG_VERSION" val="1.0"/>
  <p:tag name="KSO_WM_BEAUTIFY_FLAG" val="#wm#"/>
  <p:tag name="KSO_WM_UNIT_USESOURCEFORMAT_APPLY" val="1"/>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h_i"/>
  <p:tag name="KSO_WM_UNIT_INDEX" val="1_1"/>
  <p:tag name="KSO_WM_UNIT_ID" val="diagram20194903_1*h_i*1_1"/>
  <p:tag name="KSO_WM_TEMPLATE_CATEGORY" val="diagram"/>
  <p:tag name="KSO_WM_TEMPLATE_INDEX" val="20194903"/>
  <p:tag name="KSO_WM_UNIT_LAYERLEVEL" val="1_1"/>
  <p:tag name="KSO_WM_TAG_VERSION" val="1.0"/>
  <p:tag name="KSO_WM_BEAUTIFY_FLAG" val="#wm#"/>
  <p:tag name="KSO_WM_UNIT_USESOURCEFORMAT_APPLY" val="1"/>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h_i"/>
  <p:tag name="KSO_WM_UNIT_INDEX" val="2_1"/>
  <p:tag name="KSO_WM_UNIT_ID" val="diagram20194903_1*h_i*2_1"/>
  <p:tag name="KSO_WM_TEMPLATE_CATEGORY" val="diagram"/>
  <p:tag name="KSO_WM_TEMPLATE_INDEX" val="20194903"/>
  <p:tag name="KSO_WM_UNIT_LAYERLEVEL" val="1_1"/>
  <p:tag name="KSO_WM_TAG_VERSION" val="1.0"/>
  <p:tag name="KSO_WM_BEAUTIFY_FLAG" val="#wm#"/>
  <p:tag name="KSO_WM_UNIT_FILL_FORE_SCHEMECOLOR_INDEX" val="5"/>
  <p:tag name="KSO_WM_UNIT_FILL_TYPE" val="1"/>
  <p:tag name="KSO_WM_UNIT_USESOURCEFORMAT_APPLY" val="1"/>
</p:tagLst>
</file>

<file path=ppt/tags/tag335.xml><?xml version="1.0" encoding="utf-8"?>
<p:tagLst xmlns:a="http://schemas.openxmlformats.org/drawingml/2006/main" xmlns:r="http://schemas.openxmlformats.org/officeDocument/2006/relationships" xmlns:p="http://schemas.openxmlformats.org/presentationml/2006/main">
  <p:tag name="KSO_WM_UNIT_TEXT_PART_ID_V2" val="d-1-1"/>
  <p:tag name="KSO_WM_UNIT_HIGHLIGHT" val="0"/>
  <p:tag name="KSO_WM_UNIT_COMPATIBLE" val="0"/>
  <p:tag name="KSO_WM_UNIT_DIAGRAM_ISNUMVISUAL" val="0"/>
  <p:tag name="KSO_WM_UNIT_DIAGRAM_ISREFERUNIT" val="0"/>
  <p:tag name="KSO_WM_DIAGRAM_GROUP_CODE" val="ζ1-1"/>
  <p:tag name="KSO_WM_UNIT_TYPE" val="h_f"/>
  <p:tag name="KSO_WM_UNIT_INDEX" val="2_1"/>
  <p:tag name="KSO_WM_UNIT_ID" val="diagram20194903_1*h_f*2_1"/>
  <p:tag name="KSO_WM_TEMPLATE_CATEGORY" val="diagram"/>
  <p:tag name="KSO_WM_TEMPLATE_INDEX" val="20194903"/>
  <p:tag name="KSO_WM_UNIT_LAYERLEVEL" val="1_1"/>
  <p:tag name="KSO_WM_TAG_VERSION" val="1.0"/>
  <p:tag name="KSO_WM_BEAUTIFY_FLAG" val="#wm#"/>
  <p:tag name="KSO_WM_UNIT_PRESET_TEXT" val="点击此处添加正文。"/>
  <p:tag name="KSO_WM_UNIT_NOCLEAR" val="0"/>
  <p:tag name="KSO_WM_UNIT_VALUE" val="13"/>
  <p:tag name="KSO_WM_UNIT_TEXT_FILL_FORE_SCHEMECOLOR_INDEX" val="13"/>
  <p:tag name="KSO_WM_UNIT_TEXT_FILL_TYPE" val="1"/>
  <p:tag name="KSO_WM_UNIT_USESOURCEFORMAT_APPLY" val="1"/>
</p:tagLst>
</file>

<file path=ppt/tags/tag336.xml><?xml version="1.0" encoding="utf-8"?>
<p:tagLst xmlns:a="http://schemas.openxmlformats.org/drawingml/2006/main" xmlns:r="http://schemas.openxmlformats.org/officeDocument/2006/relationships" xmlns:p="http://schemas.openxmlformats.org/presentationml/2006/main">
  <p:tag name="KSO_WM_UNIT_TEXT_PART_ID_V2" val="c-1-1"/>
  <p:tag name="KSO_WM_UNIT_HIGHLIGHT" val="0"/>
  <p:tag name="KSO_WM_UNIT_COMPATIBLE" val="0"/>
  <p:tag name="KSO_WM_UNIT_DIAGRAM_ISNUMVISUAL" val="0"/>
  <p:tag name="KSO_WM_UNIT_DIAGRAM_ISREFERUNIT" val="0"/>
  <p:tag name="KSO_WM_DIAGRAM_GROUP_CODE" val="ζ1-1"/>
  <p:tag name="KSO_WM_UNIT_TYPE" val="h_a"/>
  <p:tag name="KSO_WM_UNIT_INDEX" val="2_1"/>
  <p:tag name="KSO_WM_UNIT_ID" val="diagram20194903_1*h_a*2_1"/>
  <p:tag name="KSO_WM_TEMPLATE_CATEGORY" val="diagram"/>
  <p:tag name="KSO_WM_TEMPLATE_INDEX" val="20194903"/>
  <p:tag name="KSO_WM_UNIT_LAYERLEVEL" val="1_1"/>
  <p:tag name="KSO_WM_TAG_VERSION" val="1.0"/>
  <p:tag name="KSO_WM_BEAUTIFY_FLAG" val="#wm#"/>
  <p:tag name="KSO_WM_UNIT_ISCONTENTSTITLE" val="0"/>
  <p:tag name="KSO_WM_UNIT_PRESET_TEXT" val="单击此处添加小标题"/>
  <p:tag name="KSO_WM_UNIT_NOCLEAR" val="0"/>
  <p:tag name="KSO_WM_UNIT_VALUE" val="11"/>
  <p:tag name="KSO_WM_UNIT_TEXT_FILL_FORE_SCHEMECOLOR_INDEX" val="13"/>
  <p:tag name="KSO_WM_UNIT_TEXT_FILL_TYPE" val="1"/>
  <p:tag name="KSO_WM_UNIT_USESOURCEFORMAT_APPLY" val="1"/>
</p:tagLst>
</file>

<file path=ppt/tags/tag337.xml><?xml version="1.0" encoding="utf-8"?>
<p:tagLst xmlns:a="http://schemas.openxmlformats.org/drawingml/2006/main" xmlns:r="http://schemas.openxmlformats.org/officeDocument/2006/relationships" xmlns:p="http://schemas.openxmlformats.org/presentationml/2006/main">
  <p:tag name="KSO_WM_UNIT_TEXT_PART_ID_V2" val="d-1-1"/>
  <p:tag name="KSO_WM_UNIT_HIGHLIGHT" val="0"/>
  <p:tag name="KSO_WM_UNIT_COMPATIBLE" val="0"/>
  <p:tag name="KSO_WM_UNIT_DIAGRAM_ISNUMVISUAL" val="0"/>
  <p:tag name="KSO_WM_UNIT_DIAGRAM_ISREFERUNIT" val="0"/>
  <p:tag name="KSO_WM_DIAGRAM_GROUP_CODE" val="ζ1-1"/>
  <p:tag name="KSO_WM_UNIT_TYPE" val="h_f"/>
  <p:tag name="KSO_WM_UNIT_INDEX" val="4_1"/>
  <p:tag name="KSO_WM_UNIT_ID" val="diagram20194903_1*h_f*4_1"/>
  <p:tag name="KSO_WM_TEMPLATE_CATEGORY" val="diagram"/>
  <p:tag name="KSO_WM_TEMPLATE_INDEX" val="20194903"/>
  <p:tag name="KSO_WM_UNIT_LAYERLEVEL" val="1_1"/>
  <p:tag name="KSO_WM_TAG_VERSION" val="1.0"/>
  <p:tag name="KSO_WM_BEAUTIFY_FLAG" val="#wm#"/>
  <p:tag name="KSO_WM_UNIT_PRESET_TEXT" val="点击此处添加正文。"/>
  <p:tag name="KSO_WM_UNIT_NOCLEAR" val="0"/>
  <p:tag name="KSO_WM_UNIT_VALUE" val="13"/>
  <p:tag name="KSO_WM_UNIT_TEXT_FILL_FORE_SCHEMECOLOR_INDEX" val="13"/>
  <p:tag name="KSO_WM_UNIT_TEXT_FILL_TYPE" val="1"/>
  <p:tag name="KSO_WM_UNIT_USESOURCEFORMAT_APPLY" val="1"/>
</p:tagLst>
</file>

<file path=ppt/tags/tag338.xml><?xml version="1.0" encoding="utf-8"?>
<p:tagLst xmlns:a="http://schemas.openxmlformats.org/drawingml/2006/main" xmlns:r="http://schemas.openxmlformats.org/officeDocument/2006/relationships" xmlns:p="http://schemas.openxmlformats.org/presentationml/2006/main">
  <p:tag name="KSO_WM_UNIT_TEXT_PART_ID_V2" val="c-1-1"/>
  <p:tag name="KSO_WM_UNIT_HIGHLIGHT" val="0"/>
  <p:tag name="KSO_WM_UNIT_COMPATIBLE" val="0"/>
  <p:tag name="KSO_WM_UNIT_DIAGRAM_ISNUMVISUAL" val="0"/>
  <p:tag name="KSO_WM_UNIT_DIAGRAM_ISREFERUNIT" val="0"/>
  <p:tag name="KSO_WM_DIAGRAM_GROUP_CODE" val="ζ1-1"/>
  <p:tag name="KSO_WM_UNIT_TYPE" val="h_a"/>
  <p:tag name="KSO_WM_UNIT_INDEX" val="4_1"/>
  <p:tag name="KSO_WM_UNIT_ID" val="diagram20194903_1*h_a*4_1"/>
  <p:tag name="KSO_WM_TEMPLATE_CATEGORY" val="diagram"/>
  <p:tag name="KSO_WM_TEMPLATE_INDEX" val="20194903"/>
  <p:tag name="KSO_WM_UNIT_LAYERLEVEL" val="1_1"/>
  <p:tag name="KSO_WM_TAG_VERSION" val="1.0"/>
  <p:tag name="KSO_WM_BEAUTIFY_FLAG" val="#wm#"/>
  <p:tag name="KSO_WM_UNIT_ISCONTENTSTITLE" val="0"/>
  <p:tag name="KSO_WM_UNIT_PRESET_TEXT" val="单击此处添加小标题"/>
  <p:tag name="KSO_WM_UNIT_NOCLEAR" val="0"/>
  <p:tag name="KSO_WM_UNIT_VALUE" val="11"/>
  <p:tag name="KSO_WM_UNIT_TEXT_FILL_FORE_SCHEMECOLOR_INDEX" val="13"/>
  <p:tag name="KSO_WM_UNIT_TEXT_FILL_TYPE" val="1"/>
  <p:tag name="KSO_WM_UNIT_USESOURCEFORMAT_APPLY" val="1"/>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h_i"/>
  <p:tag name="KSO_WM_UNIT_INDEX" val="4_1"/>
  <p:tag name="KSO_WM_UNIT_ID" val="diagram20194903_1*h_i*4_1"/>
  <p:tag name="KSO_WM_TEMPLATE_CATEGORY" val="diagram"/>
  <p:tag name="KSO_WM_TEMPLATE_INDEX" val="20194903"/>
  <p:tag name="KSO_WM_UNIT_LAYERLEVEL" val="1_1"/>
  <p:tag name="KSO_WM_TAG_VERSION" val="1.0"/>
  <p:tag name="KSO_WM_BEAUTIFY_FLAG" val="#wm#"/>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TEXT_PART_ID_V2" val="d-1-1"/>
  <p:tag name="KSO_WM_UNIT_HIGHLIGHT" val="0"/>
  <p:tag name="KSO_WM_UNIT_COMPATIBLE" val="0"/>
  <p:tag name="KSO_WM_UNIT_DIAGRAM_ISNUMVISUAL" val="0"/>
  <p:tag name="KSO_WM_UNIT_DIAGRAM_ISREFERUNIT" val="0"/>
  <p:tag name="KSO_WM_DIAGRAM_GROUP_CODE" val="ζ1-1"/>
  <p:tag name="KSO_WM_UNIT_TYPE" val="h_f"/>
  <p:tag name="KSO_WM_UNIT_INDEX" val="3_1"/>
  <p:tag name="KSO_WM_UNIT_ID" val="diagram20194903_1*h_f*3_1"/>
  <p:tag name="KSO_WM_TEMPLATE_CATEGORY" val="diagram"/>
  <p:tag name="KSO_WM_TEMPLATE_INDEX" val="20194903"/>
  <p:tag name="KSO_WM_UNIT_LAYERLEVEL" val="1_1"/>
  <p:tag name="KSO_WM_TAG_VERSION" val="1.0"/>
  <p:tag name="KSO_WM_BEAUTIFY_FLAG" val="#wm#"/>
  <p:tag name="KSO_WM_UNIT_PRESET_TEXT" val="点击此处添加正文。"/>
  <p:tag name="KSO_WM_UNIT_NOCLEAR" val="0"/>
  <p:tag name="KSO_WM_UNIT_VALUE" val="13"/>
  <p:tag name="KSO_WM_UNIT_TEXT_FILL_FORE_SCHEMECOLOR_INDEX" val="13"/>
  <p:tag name="KSO_WM_UNIT_TEXT_FILL_TYPE" val="1"/>
  <p:tag name="KSO_WM_UNIT_USESOURCEFORMAT_APPLY" val="1"/>
</p:tagLst>
</file>

<file path=ppt/tags/tag341.xml><?xml version="1.0" encoding="utf-8"?>
<p:tagLst xmlns:a="http://schemas.openxmlformats.org/drawingml/2006/main" xmlns:r="http://schemas.openxmlformats.org/officeDocument/2006/relationships" xmlns:p="http://schemas.openxmlformats.org/presentationml/2006/main">
  <p:tag name="KSO_WM_UNIT_TEXT_PART_ID_V2" val="c-1-1"/>
  <p:tag name="KSO_WM_UNIT_HIGHLIGHT" val="0"/>
  <p:tag name="KSO_WM_UNIT_COMPATIBLE" val="0"/>
  <p:tag name="KSO_WM_UNIT_DIAGRAM_ISNUMVISUAL" val="0"/>
  <p:tag name="KSO_WM_UNIT_DIAGRAM_ISREFERUNIT" val="0"/>
  <p:tag name="KSO_WM_DIAGRAM_GROUP_CODE" val="ζ1-1"/>
  <p:tag name="KSO_WM_UNIT_TYPE" val="h_a"/>
  <p:tag name="KSO_WM_UNIT_INDEX" val="3_1"/>
  <p:tag name="KSO_WM_UNIT_ID" val="diagram20194903_1*h_a*3_1"/>
  <p:tag name="KSO_WM_TEMPLATE_CATEGORY" val="diagram"/>
  <p:tag name="KSO_WM_TEMPLATE_INDEX" val="20194903"/>
  <p:tag name="KSO_WM_UNIT_LAYERLEVEL" val="1_1"/>
  <p:tag name="KSO_WM_TAG_VERSION" val="1.0"/>
  <p:tag name="KSO_WM_BEAUTIFY_FLAG" val="#wm#"/>
  <p:tag name="KSO_WM_UNIT_ISCONTENTSTITLE" val="0"/>
  <p:tag name="KSO_WM_UNIT_PRESET_TEXT" val="单击此处添加小标题"/>
  <p:tag name="KSO_WM_UNIT_NOCLEAR" val="0"/>
  <p:tag name="KSO_WM_UNIT_VALUE" val="11"/>
  <p:tag name="KSO_WM_UNIT_TEXT_FILL_FORE_SCHEMECOLOR_INDEX" val="13"/>
  <p:tag name="KSO_WM_UNIT_TEXT_FILL_TYPE" val="1"/>
  <p:tag name="KSO_WM_UNIT_USESOURCEFORMAT_APPLY" val="1"/>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h_i"/>
  <p:tag name="KSO_WM_UNIT_INDEX" val="3_1"/>
  <p:tag name="KSO_WM_UNIT_ID" val="diagram20194903_1*h_i*3_1"/>
  <p:tag name="KSO_WM_TEMPLATE_CATEGORY" val="diagram"/>
  <p:tag name="KSO_WM_TEMPLATE_INDEX" val="20194903"/>
  <p:tag name="KSO_WM_UNIT_LAYERLEVEL" val="1_1"/>
  <p:tag name="KSO_WM_TAG_VERSION" val="1.0"/>
  <p:tag name="KSO_WM_BEAUTIFY_FLAG" val="#wm#"/>
  <p:tag name="KSO_WM_UNIT_USESOURCEFORMAT_APPLY" val="1"/>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diagram20194903_1*i*1"/>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7"/>
  <p:tag name="KSO_WM_UNIT_ID" val="diagram20194903_1*i*7"/>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8"/>
  <p:tag name="KSO_WM_UNIT_ID" val="diagram20194903_1*i*8"/>
  <p:tag name="KSO_WM_TEMPLATE_CATEGORY" val="diagram"/>
  <p:tag name="KSO_WM_TEMPLATE_INDEX" val="20194903"/>
  <p:tag name="KSO_WM_UNIT_LAYERLEVEL" val="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9"/>
  <p:tag name="KSO_WM_UNIT_ID" val="diagram20194903_1*i*9"/>
  <p:tag name="KSO_WM_TEMPLATE_CATEGORY" val="diagram"/>
  <p:tag name="KSO_WM_TEMPLATE_INDEX" val="20194903"/>
  <p:tag name="KSO_WM_UNIT_LAYERLEVEL" val="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0"/>
  <p:tag name="KSO_WM_UNIT_ID" val="diagram20194903_1*i*10"/>
  <p:tag name="KSO_WM_TEMPLATE_CATEGORY" val="diagram"/>
  <p:tag name="KSO_WM_TEMPLATE_INDEX" val="20194903"/>
  <p:tag name="KSO_WM_UNIT_LAYERLEVEL" val="1"/>
  <p:tag name="KSO_WM_TAG_VERSION" val="1.0"/>
  <p:tag name="KSO_WM_BEAUTIFY_FLAG" val="#wm#"/>
  <p:tag name="KSO_WM_UNIT_USESOURCEFORMAT_APPLY" val="1"/>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d"/>
  <p:tag name="KSO_WM_UNIT_INDEX" val="1"/>
  <p:tag name="KSO_WM_UNIT_ID" val="diagram20194903_1*d*1"/>
  <p:tag name="KSO_WM_TEMPLATE_CATEGORY" val="diagram"/>
  <p:tag name="KSO_WM_TEMPLATE_INDEX" val="20194903"/>
  <p:tag name="KSO_WM_UNIT_LAYERLEVEL" val="1"/>
  <p:tag name="KSO_WM_TAG_VERSION" val="1.0"/>
  <p:tag name="KSO_WM_BEAUTIFY_FLAG" val="#wm#"/>
  <p:tag name="KSO_WM_UNIT_VALUE" val="891*500"/>
  <p:tag name="KSO_WM_UNIT_USESOURCEFORMAT_APPLY" val="1"/>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4"/>
  <p:tag name="KSO_WM_UNIT_ID" val="diagram20194903_1*i*4"/>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5"/>
  <p:tag name="KSO_WM_UNIT_ID" val="diagram20194903_1*i*5"/>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6"/>
  <p:tag name="KSO_WM_UNIT_ID" val="diagram20194903_1*i*6"/>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52.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1"/>
  <p:tag name="KSO_WM_UNIT_ID" val="diagram20194903_1*ζ_h_i*1_1_11"/>
  <p:tag name="KSO_WM_TEMPLATE_CATEGORY" val="diagram"/>
  <p:tag name="KSO_WM_TEMPLATE_INDEX" val="20194903"/>
  <p:tag name="KSO_WM_UNIT_LAYERLEVEL" val="1_1_1"/>
  <p:tag name="KSO_WM_TAG_VERSION" val="1.0"/>
  <p:tag name="KSO_WM_BEAUTIFY_FLAG" val="#wm#"/>
  <p:tag name="KSO_WM_UNIT_USESOURCEFORMAT_APPLY" val="1"/>
</p:tagLst>
</file>

<file path=ppt/tags/tag353.xml><?xml version="1.0" encoding="utf-8"?>
<p:tagLst xmlns:a="http://schemas.openxmlformats.org/drawingml/2006/main" xmlns:r="http://schemas.openxmlformats.org/officeDocument/2006/relationships" xmlns:p="http://schemas.openxmlformats.org/presentationml/2006/main">
  <p:tag name="KSO_WM_UNIT_TEXT_PART_ID_V2" val="c-1-1"/>
  <p:tag name="KSO_WM_UNIT_HIGHLIGHT" val="0"/>
  <p:tag name="KSO_WM_UNIT_COMPATIBLE" val="0"/>
  <p:tag name="KSO_WM_UNIT_DIAGRAM_ISNUMVISUAL" val="0"/>
  <p:tag name="KSO_WM_UNIT_DIAGRAM_ISREFERUNIT" val="0"/>
  <p:tag name="KSO_WM_DIAGRAM_GROUP_CODE" val="ζ1-1"/>
  <p:tag name="KSO_WM_UNIT_TYPE" val="h_a"/>
  <p:tag name="KSO_WM_UNIT_INDEX" val="1_1"/>
  <p:tag name="KSO_WM_UNIT_ID" val="diagram20194903_1*h_a*1_1"/>
  <p:tag name="KSO_WM_TEMPLATE_CATEGORY" val="diagram"/>
  <p:tag name="KSO_WM_TEMPLATE_INDEX" val="20194903"/>
  <p:tag name="KSO_WM_UNIT_LAYERLEVEL" val="1_1"/>
  <p:tag name="KSO_WM_TAG_VERSION" val="1.0"/>
  <p:tag name="KSO_WM_BEAUTIFY_FLAG" val="#wm#"/>
  <p:tag name="KSO_WM_UNIT_ISCONTENTSTITLE" val="0"/>
  <p:tag name="KSO_WM_UNIT_PRESET_TEXT" val="单击此处添加小标题"/>
  <p:tag name="KSO_WM_UNIT_NOCLEAR" val="0"/>
  <p:tag name="KSO_WM_UNIT_VALUE" val="11"/>
  <p:tag name="KSO_WM_UNIT_TEXT_FILL_FORE_SCHEMECOLOR_INDEX" val="13"/>
  <p:tag name="KSO_WM_UNIT_TEXT_FILL_TYPE" val="1"/>
  <p:tag name="KSO_WM_UNIT_USESOURCEFORMAT_APPLY" val="1"/>
</p:tagLst>
</file>

<file path=ppt/tags/tag354.xml><?xml version="1.0" encoding="utf-8"?>
<p:tagLst xmlns:a="http://schemas.openxmlformats.org/drawingml/2006/main" xmlns:r="http://schemas.openxmlformats.org/officeDocument/2006/relationships" xmlns:p="http://schemas.openxmlformats.org/presentationml/2006/main">
  <p:tag name="KSO_WM_UNIT_TEXT_PART_ID_V2" val="d-1-1"/>
  <p:tag name="KSO_WM_UNIT_HIGHLIGHT" val="0"/>
  <p:tag name="KSO_WM_UNIT_COMPATIBLE" val="0"/>
  <p:tag name="KSO_WM_UNIT_DIAGRAM_ISNUMVISUAL" val="0"/>
  <p:tag name="KSO_WM_UNIT_DIAGRAM_ISREFERUNIT" val="0"/>
  <p:tag name="KSO_WM_DIAGRAM_GROUP_CODE" val="ζ1-1"/>
  <p:tag name="KSO_WM_UNIT_TYPE" val="h_f"/>
  <p:tag name="KSO_WM_UNIT_INDEX" val="1_1"/>
  <p:tag name="KSO_WM_UNIT_ID" val="diagram20194903_1*h_f*1_1"/>
  <p:tag name="KSO_WM_TEMPLATE_CATEGORY" val="diagram"/>
  <p:tag name="KSO_WM_TEMPLATE_INDEX" val="20194903"/>
  <p:tag name="KSO_WM_UNIT_LAYERLEVEL" val="1_1"/>
  <p:tag name="KSO_WM_TAG_VERSION" val="1.0"/>
  <p:tag name="KSO_WM_BEAUTIFY_FLAG" val="#wm#"/>
  <p:tag name="KSO_WM_UNIT_PRESET_TEXT" val="点击此处添加正文。"/>
  <p:tag name="KSO_WM_UNIT_NOCLEAR" val="0"/>
  <p:tag name="KSO_WM_UNIT_VALUE" val="13"/>
  <p:tag name="KSO_WM_UNIT_TEXT_FILL_FORE_SCHEMECOLOR_INDEX" val="13"/>
  <p:tag name="KSO_WM_UNIT_TEXT_FILL_TYPE" val="1"/>
  <p:tag name="KSO_WM_UNIT_USESOURCEFORMAT_APPLY" val="1"/>
</p:tagLst>
</file>

<file path=ppt/tags/tag355.xml><?xml version="1.0" encoding="utf-8"?>
<p:tagLst xmlns:a="http://schemas.openxmlformats.org/drawingml/2006/main" xmlns:r="http://schemas.openxmlformats.org/officeDocument/2006/relationships" xmlns:p="http://schemas.openxmlformats.org/presentationml/2006/main">
  <p:tag name="KSO_WM_UNIT_TEXT_PART_ID_V2" val="c-1-1"/>
  <p:tag name="KSO_WM_UNIT_HIGHLIGHT" val="0"/>
  <p:tag name="KSO_WM_UNIT_COMPATIBLE" val="0"/>
  <p:tag name="KSO_WM_UNIT_DIAGRAM_ISNUMVISUAL" val="0"/>
  <p:tag name="KSO_WM_UNIT_DIAGRAM_ISREFERUNIT" val="0"/>
  <p:tag name="KSO_WM_DIAGRAM_GROUP_CODE" val="ζ1-1"/>
  <p:tag name="KSO_WM_UNIT_TYPE" val="h_a"/>
  <p:tag name="KSO_WM_UNIT_INDEX" val="4_1"/>
  <p:tag name="KSO_WM_UNIT_ID" val="diagram20194903_1*h_a*4_1"/>
  <p:tag name="KSO_WM_TEMPLATE_CATEGORY" val="diagram"/>
  <p:tag name="KSO_WM_TEMPLATE_INDEX" val="20194903"/>
  <p:tag name="KSO_WM_UNIT_LAYERLEVEL" val="1_1"/>
  <p:tag name="KSO_WM_TAG_VERSION" val="1.0"/>
  <p:tag name="KSO_WM_BEAUTIFY_FLAG" val="#wm#"/>
  <p:tag name="KSO_WM_UNIT_ISCONTENTSTITLE" val="0"/>
  <p:tag name="KSO_WM_UNIT_PRESET_TEXT" val="单击此处添加小标题"/>
  <p:tag name="KSO_WM_UNIT_NOCLEAR" val="0"/>
  <p:tag name="KSO_WM_UNIT_VALUE" val="11"/>
  <p:tag name="KSO_WM_UNIT_TEXT_FILL_FORE_SCHEMECOLOR_INDEX" val="13"/>
  <p:tag name="KSO_WM_UNIT_TEXT_FILL_TYPE" val="1"/>
  <p:tag name="KSO_WM_UNIT_USESOURCEFORMAT_APPLY" val="1"/>
</p:tagLst>
</file>

<file path=ppt/tags/tag356.xml><?xml version="1.0" encoding="utf-8"?>
<p:tagLst xmlns:a="http://schemas.openxmlformats.org/drawingml/2006/main" xmlns:r="http://schemas.openxmlformats.org/officeDocument/2006/relationships" xmlns:p="http://schemas.openxmlformats.org/presentationml/2006/main">
  <p:tag name="KSO_WM_UNIT_TEXT_PART_ID_V2" val="d-1-1"/>
  <p:tag name="KSO_WM_UNIT_HIGHLIGHT" val="0"/>
  <p:tag name="KSO_WM_UNIT_COMPATIBLE" val="0"/>
  <p:tag name="KSO_WM_UNIT_DIAGRAM_ISNUMVISUAL" val="0"/>
  <p:tag name="KSO_WM_UNIT_DIAGRAM_ISREFERUNIT" val="0"/>
  <p:tag name="KSO_WM_DIAGRAM_GROUP_CODE" val="ζ1-1"/>
  <p:tag name="KSO_WM_UNIT_TYPE" val="h_f"/>
  <p:tag name="KSO_WM_UNIT_INDEX" val="4_1"/>
  <p:tag name="KSO_WM_UNIT_ID" val="diagram20194903_1*h_f*4_1"/>
  <p:tag name="KSO_WM_TEMPLATE_CATEGORY" val="diagram"/>
  <p:tag name="KSO_WM_TEMPLATE_INDEX" val="20194903"/>
  <p:tag name="KSO_WM_UNIT_LAYERLEVEL" val="1_1"/>
  <p:tag name="KSO_WM_TAG_VERSION" val="1.0"/>
  <p:tag name="KSO_WM_BEAUTIFY_FLAG" val="#wm#"/>
  <p:tag name="KSO_WM_UNIT_PRESET_TEXT" val="点击此处添加正文。"/>
  <p:tag name="KSO_WM_UNIT_NOCLEAR" val="0"/>
  <p:tag name="KSO_WM_UNIT_VALUE" val="13"/>
  <p:tag name="KSO_WM_UNIT_TEXT_FILL_FORE_SCHEMECOLOR_INDEX" val="13"/>
  <p:tag name="KSO_WM_UNIT_TEXT_FILL_TYPE" val="1"/>
  <p:tag name="KSO_WM_UNIT_USESOURCEFORMAT_APPLY" val="1"/>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h_i"/>
  <p:tag name="KSO_WM_UNIT_INDEX" val="2_1"/>
  <p:tag name="KSO_WM_UNIT_ID" val="diagram20194903_1*h_i*2_1"/>
  <p:tag name="KSO_WM_TEMPLATE_CATEGORY" val="diagram"/>
  <p:tag name="KSO_WM_TEMPLATE_INDEX" val="20194903"/>
  <p:tag name="KSO_WM_UNIT_LAYERLEVEL" val="1_1"/>
  <p:tag name="KSO_WM_TAG_VERSION" val="1.0"/>
  <p:tag name="KSO_WM_BEAUTIFY_FLAG" val="#wm#"/>
  <p:tag name="KSO_WM_UNIT_FILL_FORE_SCHEMECOLOR_INDEX" val="5"/>
  <p:tag name="KSO_WM_UNIT_FILL_TYPE" val="1"/>
  <p:tag name="KSO_WM_UNIT_USESOURCEFORMAT_APPLY" val="1"/>
</p:tagLst>
</file>

<file path=ppt/tags/tag358.xml><?xml version="1.0" encoding="utf-8"?>
<p:tagLst xmlns:a="http://schemas.openxmlformats.org/drawingml/2006/main" xmlns:r="http://schemas.openxmlformats.org/officeDocument/2006/relationships" xmlns:p="http://schemas.openxmlformats.org/presentationml/2006/main">
  <p:tag name="KSO_WM_UNIT_TEXT_PART_ID_V2" val="c-1-1"/>
  <p:tag name="KSO_WM_UNIT_HIGHLIGHT" val="0"/>
  <p:tag name="KSO_WM_UNIT_COMPATIBLE" val="0"/>
  <p:tag name="KSO_WM_UNIT_DIAGRAM_ISNUMVISUAL" val="0"/>
  <p:tag name="KSO_WM_UNIT_DIAGRAM_ISREFERUNIT" val="0"/>
  <p:tag name="KSO_WM_DIAGRAM_GROUP_CODE" val="ζ1-1"/>
  <p:tag name="KSO_WM_UNIT_TYPE" val="h_a"/>
  <p:tag name="KSO_WM_UNIT_INDEX" val="2_1"/>
  <p:tag name="KSO_WM_UNIT_ID" val="diagram20194903_1*h_a*2_1"/>
  <p:tag name="KSO_WM_TEMPLATE_CATEGORY" val="diagram"/>
  <p:tag name="KSO_WM_TEMPLATE_INDEX" val="20194903"/>
  <p:tag name="KSO_WM_UNIT_LAYERLEVEL" val="1_1"/>
  <p:tag name="KSO_WM_TAG_VERSION" val="1.0"/>
  <p:tag name="KSO_WM_BEAUTIFY_FLAG" val="#wm#"/>
  <p:tag name="KSO_WM_UNIT_ISCONTENTSTITLE" val="0"/>
  <p:tag name="KSO_WM_UNIT_PRESET_TEXT" val="单击此处添加小标题"/>
  <p:tag name="KSO_WM_UNIT_NOCLEAR" val="0"/>
  <p:tag name="KSO_WM_UNIT_VALUE" val="11"/>
  <p:tag name="KSO_WM_UNIT_TEXT_FILL_FORE_SCHEMECOLOR_INDEX" val="13"/>
  <p:tag name="KSO_WM_UNIT_TEXT_FILL_TYPE" val="1"/>
  <p:tag name="KSO_WM_UNIT_USESOURCEFORMAT_APPLY" val="1"/>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h_i"/>
  <p:tag name="KSO_WM_UNIT_INDEX" val="1_1"/>
  <p:tag name="KSO_WM_UNIT_ID" val="diagram20194903_1*h_i*1_1"/>
  <p:tag name="KSO_WM_TEMPLATE_CATEGORY" val="diagram"/>
  <p:tag name="KSO_WM_TEMPLATE_INDEX" val="20194903"/>
  <p:tag name="KSO_WM_UNIT_LAYERLEVEL" val="1_1"/>
  <p:tag name="KSO_WM_TAG_VERSION" val="1.0"/>
  <p:tag name="KSO_WM_BEAUTIFY_FLAG" val="#wm#"/>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0"/>
  <p:tag name="KSO_WM_UNIT_ID" val="diagram20194903_1*ζ_h_i*1_1_10"/>
  <p:tag name="KSO_WM_TEMPLATE_CATEGORY" val="diagram"/>
  <p:tag name="KSO_WM_TEMPLATE_INDEX" val="20194903"/>
  <p:tag name="KSO_WM_UNIT_LAYERLEVEL" val="1_1_1"/>
  <p:tag name="KSO_WM_TAG_VERSION" val="1.0"/>
  <p:tag name="KSO_WM_BEAUTIFY_FLAG" val="#wm#"/>
  <p:tag name="KSO_WM_UNIT_DIAGRAM_MODELTYPE" val="partialZoom"/>
</p:tagLst>
</file>

<file path=ppt/tags/tag361.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VALUE" val="895*899"/>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194903_1*ζ_h_d*1_1_1"/>
  <p:tag name="KSO_WM_TEMPLATE_CATEGORY" val="diagram"/>
  <p:tag name="KSO_WM_TEMPLATE_INDEX" val="20194903"/>
  <p:tag name="KSO_WM_UNIT_LAYERLEVEL" val="1_1_1"/>
  <p:tag name="KSO_WM_TAG_VERSION" val="1.0"/>
  <p:tag name="KSO_WM_BEAUTIFY_FLAG" val="#wm#"/>
  <p:tag name="KSO_WM_UNIT_USESOURCEFORMAT_APPLY" val="1"/>
</p:tagLst>
</file>

<file path=ppt/tags/tag362.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0"/>
  <p:tag name="KSO_WM_UNIT_ID" val="diagram20194903_1*ζ_h_i*1_1_10"/>
  <p:tag name="KSO_WM_TEMPLATE_CATEGORY" val="diagram"/>
  <p:tag name="KSO_WM_TEMPLATE_INDEX" val="20194903"/>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363.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194903_1*ζ_h_i*1_1_2"/>
  <p:tag name="KSO_WM_TEMPLATE_CATEGORY" val="diagram"/>
  <p:tag name="KSO_WM_TEMPLATE_INDEX" val="20194903"/>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364.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194903_1*ζ_h_i*1_1_3"/>
  <p:tag name="KSO_WM_TEMPLATE_CATEGORY" val="diagram"/>
  <p:tag name="KSO_WM_TEMPLATE_INDEX" val="20194903"/>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365.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6"/>
  <p:tag name="KSO_WM_UNIT_ID" val="diagram20194903_1*ζ_h_i*1_1_6"/>
  <p:tag name="KSO_WM_TEMPLATE_CATEGORY" val="diagram"/>
  <p:tag name="KSO_WM_TEMPLATE_INDEX" val="20194903"/>
  <p:tag name="KSO_WM_UNIT_LAYERLEVEL" val="1_1_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366.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7"/>
  <p:tag name="KSO_WM_UNIT_ID" val="diagram20194903_1*ζ_h_i*1_1_7"/>
  <p:tag name="KSO_WM_TEMPLATE_CATEGORY" val="diagram"/>
  <p:tag name="KSO_WM_TEMPLATE_INDEX" val="20194903"/>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67.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8"/>
  <p:tag name="KSO_WM_UNIT_ID" val="diagram20194903_1*ζ_h_i*1_1_8"/>
  <p:tag name="KSO_WM_TEMPLATE_CATEGORY" val="diagram"/>
  <p:tag name="KSO_WM_TEMPLATE_INDEX" val="20194903"/>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68.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9"/>
  <p:tag name="KSO_WM_UNIT_ID" val="diagram20194903_1*ζ_h_i*1_1_9"/>
  <p:tag name="KSO_WM_TEMPLATE_CATEGORY" val="diagram"/>
  <p:tag name="KSO_WM_TEMPLATE_INDEX" val="2019490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69.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194903_1*ζ_h_i*1_1_1"/>
  <p:tag name="KSO_WM_TEMPLATE_CATEGORY" val="diagram"/>
  <p:tag name="KSO_WM_TEMPLATE_INDEX" val="20194903"/>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194903_1*ζ_h_i*1_1_4"/>
  <p:tag name="KSO_WM_TEMPLATE_CATEGORY" val="diagram"/>
  <p:tag name="KSO_WM_TEMPLATE_INDEX" val="20194903"/>
  <p:tag name="KSO_WM_UNIT_LAYERLEVEL" val="1_1_1"/>
  <p:tag name="KSO_WM_TAG_VERSION" val="1.0"/>
  <p:tag name="KSO_WM_BEAUTIFY_FLAG" val="#wm#"/>
  <p:tag name="KSO_WM_UNIT_DIAGRAM_MODELTYPE" val="partialZoom"/>
  <p:tag name="KSO_WM_UNIT_FILL_FORE_SCHEMECOLOR_INDEX" val="6"/>
  <p:tag name="KSO_WM_UNIT_FILL_TYPE" val="1"/>
  <p:tag name="KSO_WM_UNIT_TEXT_FILL_FORE_SCHEMECOLOR_INDEX" val="2"/>
  <p:tag name="KSO_WM_UNIT_TEXT_FILL_TYPE" val="1"/>
  <p:tag name="KSO_WM_UNIT_USESOURCEFORMAT_APPLY" val="1"/>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5"/>
  <p:tag name="KSO_WM_UNIT_ID" val="diagram20194903_1*ζ_h_i*1_1_5"/>
  <p:tag name="KSO_WM_TEMPLATE_CATEGORY" val="diagram"/>
  <p:tag name="KSO_WM_TEMPLATE_INDEX" val="20194903"/>
  <p:tag name="KSO_WM_UNIT_LAYERLEVEL" val="1_1_1"/>
  <p:tag name="KSO_WM_TAG_VERSION" val="1.0"/>
  <p:tag name="KSO_WM_BEAUTIFY_FLAG" val="#wm#"/>
  <p:tag name="KSO_WM_UNIT_DIAGRAM_MODELTYPE" val="partialZoom"/>
  <p:tag name="KSO_WM_UNIT_FILL_FORE_SCHEMECOLOR_INDEX" val="6"/>
  <p:tag name="KSO_WM_UNIT_FILL_TYPE" val="1"/>
  <p:tag name="KSO_WM_UNIT_TEXT_FILL_FORE_SCHEMECOLOR_INDEX" val="2"/>
  <p:tag name="KSO_WM_UNIT_TEXT_FILL_TYPE" val="1"/>
  <p:tag name="KSO_WM_UNIT_USESOURCEFORMAT_APPLY" val="1"/>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1"/>
  <p:tag name="KSO_WM_UNIT_ID" val="diagram20194903_1*i*11"/>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2"/>
  <p:tag name="KSO_WM_UNIT_ID" val="diagram20194903_1*i*12"/>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3"/>
  <p:tag name="KSO_WM_UNIT_ID" val="diagram20194903_1*i*13"/>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2"/>
  <p:tag name="KSO_WM_UNIT_ID" val="diagram20194903_1*i*2"/>
  <p:tag name="KSO_WM_TEMPLATE_CATEGORY" val="diagram"/>
  <p:tag name="KSO_WM_TEMPLATE_INDEX" val="2019490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3"/>
  <p:tag name="KSO_WM_UNIT_ID" val="diagram20194903_1*i*3"/>
  <p:tag name="KSO_WM_TEMPLATE_CATEGORY" val="diagram"/>
  <p:tag name="KSO_WM_TEMPLATE_INDEX" val="20194903"/>
  <p:tag name="KSO_WM_UNIT_LAYERLEVEL" val="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37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3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3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27"/>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8874"/>
  <p:tag name="KSO_WM_TEMPLATE_THUMBS_INDEX" val="1"/>
  <p:tag name="KSO_WM_SLIDE_ID" val="diagram20198874_1"/>
  <p:tag name="KSO_WM_TEMPLATE_SUBCATEGORY" val="0"/>
  <p:tag name="KSO_WM_SLIDE_TYPE" val="text"/>
  <p:tag name="KSO_WM_SLIDE_SUBTYPE" val="picTxt"/>
  <p:tag name="KSO_WM_SLIDE_ITEM_CNT" val="3"/>
  <p:tag name="KSO_WM_SLIDE_INDEX" val="1"/>
  <p:tag name="KSO_WM_SLIDE_SIZE" val="310.445*212.566"/>
  <p:tag name="KSO_WM_SLIDE_POSITION" val="569.602*225"/>
  <p:tag name="KSO_WM_DIAGRAM_GROUP_CODE" val="l1-1"/>
  <p:tag name="KSO_WM_SLIDE_DIAGTYPE" val="l"/>
  <p:tag name="KSO_WM_TAG_VERSION" val="1.0"/>
  <p:tag name="KSO_WM_SLIDE_LAYOUT" val="a_b_d_l"/>
  <p:tag name="KSO_WM_SLIDE_LAYOUT_CNT" val="1_1_1_1"/>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98874_1*i*1"/>
  <p:tag name="KSO_WM_TEMPLATE_CATEGORY" val="diagram"/>
  <p:tag name="KSO_WM_TEMPLATE_INDEX" val="20198874"/>
  <p:tag name="KSO_WM_UNIT_LAYERLEVEL" val="1"/>
  <p:tag name="KSO_WM_TAG_VERSION" val="1.0"/>
  <p:tag name="KSO_WM_BEAUTIFY_FLAG" val="#wm#"/>
  <p:tag name="KSO_WM_UNIT_FILL_FORE_SCHEMECOLOR_INDEX" val="14"/>
  <p:tag name="KSO_WM_UNIT_FILL_TYPE" val="1"/>
  <p:tag name="KSO_WM_UNIT_USESOURCEFORMAT_APPLY" val="1"/>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198874_1*i*2"/>
  <p:tag name="KSO_WM_TEMPLATE_CATEGORY" val="diagram"/>
  <p:tag name="KSO_WM_TEMPLATE_INDEX" val="20198874"/>
  <p:tag name="KSO_WM_UNIT_LAYERLEVEL" val="1"/>
  <p:tag name="KSO_WM_TAG_VERSION" val="1.0"/>
  <p:tag name="KSO_WM_BEAUTIFY_FLAG" val="#wm#"/>
  <p:tag name="KSO_WM_UNIT_FILL_FORE_SCHEMECOLOR_INDEX" val="14"/>
  <p:tag name="KSO_WM_UNIT_FILL_TYPE" val="1"/>
  <p:tag name="KSO_WM_UNIT_USESOURCEFORMAT_APPLY" val="1"/>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198874_1*i*3"/>
  <p:tag name="KSO_WM_TEMPLATE_CATEGORY" val="diagram"/>
  <p:tag name="KSO_WM_TEMPLATE_INDEX" val="20198874"/>
  <p:tag name="KSO_WM_UNIT_LAYERLEVEL" val="1"/>
  <p:tag name="KSO_WM_TAG_VERSION" val="1.0"/>
  <p:tag name="KSO_WM_BEAUTIFY_FLAG" val="#wm#"/>
  <p:tag name="KSO_WM_UNIT_FILL_FORE_SCHEMECOLOR_INDEX" val="14"/>
  <p:tag name="KSO_WM_UNIT_FILL_TYPE" val="1"/>
  <p:tag name="KSO_WM_UNIT_USESOURCEFORMAT_APPLY" val="1"/>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198874_1*i*4"/>
  <p:tag name="KSO_WM_TEMPLATE_CATEGORY" val="diagram"/>
  <p:tag name="KSO_WM_TEMPLATE_INDEX" val="20198874"/>
  <p:tag name="KSO_WM_UNIT_LAYERLEVEL" val="1"/>
  <p:tag name="KSO_WM_TAG_VERSION" val="1.0"/>
  <p:tag name="KSO_WM_BEAUTIFY_FLAG" val="#wm#"/>
  <p:tag name="KSO_WM_UNIT_FILL_FORE_SCHEMECOLOR_INDEX" val="14"/>
  <p:tag name="KSO_WM_UNIT_FILL_TYPE" val="1"/>
  <p:tag name="KSO_WM_UNIT_USESOURCEFORMAT_APPLY" val="1"/>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198874_1*i*5"/>
  <p:tag name="KSO_WM_TEMPLATE_CATEGORY" val="diagram"/>
  <p:tag name="KSO_WM_TEMPLATE_INDEX" val="20198874"/>
  <p:tag name="KSO_WM_UNIT_LAYERLEVEL" val="1"/>
  <p:tag name="KSO_WM_TAG_VERSION" val="1.0"/>
  <p:tag name="KSO_WM_BEAUTIFY_FLAG" val="#wm#"/>
  <p:tag name="KSO_WM_UNIT_FILL_FORE_SCHEMECOLOR_INDEX" val="13"/>
  <p:tag name="KSO_WM_UNIT_FILL_TYPE" val="1"/>
  <p:tag name="KSO_WM_UNIT_USESOURCEFORMAT_APPLY" val="1"/>
</p:tagLst>
</file>

<file path=ppt/tags/tag38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874_1*a*1"/>
  <p:tag name="KSO_WM_TEMPLATE_CATEGORY" val="diagram"/>
  <p:tag name="KSO_WM_TEMPLATE_INDEX" val="2019887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88.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874_1*l_h_i*1_1_2"/>
  <p:tag name="KSO_WM_TEMPLATE_CATEGORY" val="diagram"/>
  <p:tag name="KSO_WM_TEMPLATE_INDEX" val="20198874"/>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389.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874_1*l_h_i*1_1_1"/>
  <p:tag name="KSO_WM_TEMPLATE_CATEGORY" val="diagram"/>
  <p:tag name="KSO_WM_TEMPLATE_INDEX" val="2019887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文本具体内容，简明扼要的阐述您的观点。"/>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diagram20198874_1*b*1"/>
  <p:tag name="KSO_WM_TEMPLATE_CATEGORY" val="diagram"/>
  <p:tag name="KSO_WM_TEMPLATE_INDEX" val="2019887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91.xml><?xml version="1.0" encoding="utf-8"?>
<p:tagLst xmlns:a="http://schemas.openxmlformats.org/drawingml/2006/main" xmlns:r="http://schemas.openxmlformats.org/officeDocument/2006/relationships" xmlns:p="http://schemas.openxmlformats.org/presentationml/2006/main">
  <p:tag name="KSO_WM_SLIDE_ID" val="diagram20198970_1"/>
  <p:tag name="KSO_WM_TEMPLATE_SUBCATEGORY" val="0"/>
  <p:tag name="KSO_WM_SLIDE_ITEM_CNT" val="3"/>
  <p:tag name="KSO_WM_SLIDE_INDEX" val="1"/>
  <p:tag name="KSO_WM_TAG_VERSION" val="1.0"/>
  <p:tag name="KSO_WM_BEAUTIFY_FLAG" val="#wm#"/>
  <p:tag name="KSO_WM_TEMPLATE_CATEGORY" val="diagram"/>
  <p:tag name="KSO_WM_TEMPLATE_INDEX" val="20198970"/>
  <p:tag name="KSO_WM_SLIDE_TYPE" val="text"/>
  <p:tag name="KSO_WM_SLIDE_SUBTYPE" val="diag"/>
  <p:tag name="KSO_WM_SLIDE_SIZE" val="870.37*349.169"/>
  <p:tag name="KSO_WM_SLIDE_POSITION" val="37.8875*190.831"/>
  <p:tag name="KSO_WM_SLIDE_LAYOUT" val="a_f_ε"/>
  <p:tag name="KSO_WM_SLIDE_LAYOUT_CNT" val="1_1_1"/>
  <p:tag name="KSO_WM_DIAGRAM_GROUP_CODE" val="ε1-1"/>
  <p:tag name="KSO_WM_SLIDE_DIAGTYPE" val="ε"/>
  <p:tag name="KSO_WM_SLIDE_MODEL_TYPE" val="numdgm"/>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70_1*i*1"/>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
  <p:tag name="KSO_WM_UNIT_FILL_FORE_SCHEMECOLOR_INDEX" val="14"/>
  <p:tag name="KSO_WM_UNIT_FILL_TYPE" val="1"/>
  <p:tag name="KSO_WM_UNIT_USESOURCEFORMAT_APPLY" val="1"/>
</p:tagLst>
</file>

<file path=ppt/tags/tag39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交通市场占比情况"/>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198970_1*a*1"/>
  <p:tag name="KSO_WM_TEMPLATE_CATEGORY" val="diagram"/>
  <p:tag name="KSO_WM_TEMPLATE_INDEX" val="20198970"/>
  <p:tag name="KSO_WM_UNIT_LAYERLEVEL" val="1"/>
  <p:tag name="KSO_WM_TAG_VERSION" val="1.0"/>
  <p:tag name="KSO_WM_BEAUTIFY_FLAG" val="#wm#"/>
  <p:tag name="KSO_WM_DIAGRAM_GROUP_CODE" val="ε1-1"/>
  <p:tag name="KSO_WM_UNIT_TEXT_FILL_FORE_SCHEMECOLOR_INDEX" val="13"/>
  <p:tag name="KSO_WM_UNIT_TEXT_FILL_TYPE" val="1"/>
  <p:tag name="KSO_WM_UNIT_USESOURCEFORMAT_APPLY" val="1"/>
</p:tagLst>
</file>

<file path=ppt/tags/tag39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最终呈现发布的良好效果，请尽量言简意赅的阐述观点。"/>
  <p:tag name="KSO_WM_UNIT_NOCLEAR" val="0"/>
  <p:tag name="KSO_WM_UNIT_VALUE" val="53"/>
  <p:tag name="KSO_WM_UNIT_HIGHLIGHT" val="0"/>
  <p:tag name="KSO_WM_UNIT_COMPATIBLE" val="0"/>
  <p:tag name="KSO_WM_UNIT_DIAGRAM_ISNUMVISUAL" val="0"/>
  <p:tag name="KSO_WM_UNIT_DIAGRAM_ISREFERUNIT" val="0"/>
  <p:tag name="KSO_WM_UNIT_TYPE" val="f"/>
  <p:tag name="KSO_WM_UNIT_INDEX" val="1"/>
  <p:tag name="KSO_WM_UNIT_ID" val="diagram20198970_1*f*1"/>
  <p:tag name="KSO_WM_TEMPLATE_CATEGORY" val="diagram"/>
  <p:tag name="KSO_WM_TEMPLATE_INDEX" val="20198970"/>
  <p:tag name="KSO_WM_UNIT_LAYERLEVEL" val="1"/>
  <p:tag name="KSO_WM_TAG_VERSION" val="1.0"/>
  <p:tag name="KSO_WM_BEAUTIFY_FLAG" val="#wm#"/>
  <p:tag name="KSO_WM_DIAGRAM_GROUP_CODE" val="ε1-1"/>
  <p:tag name="KSO_WM_UNIT_TEXT_FILL_FORE_SCHEMECOLOR_INDEX" val="14"/>
  <p:tag name="KSO_WM_UNIT_TEXT_FILL_TYPE" val="1"/>
  <p:tag name="KSO_WM_UNIT_USESOURCEFORMAT_APPLY" val="1"/>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76966"/>
  <p:tag name="KSO_WM_TAG_VERSION" val="1.0"/>
  <p:tag name="KSO_WM_SLIDE_ID" val="diagram20176966_2"/>
  <p:tag name="KSO_WM_SLIDE_INDEX" val="2"/>
  <p:tag name="KSO_WM_SLIDE_ITEM_CNT" val="4"/>
  <p:tag name="KSO_WM_SLIDE_LAYOUT" val="m"/>
  <p:tag name="KSO_WM_SLIDE_LAYOUT_CNT" val="1"/>
  <p:tag name="KSO_WM_SLIDE_TYPE" val="text"/>
  <p:tag name="KSO_WM_SLIDE_POSITION" val="35*78"/>
  <p:tag name="KSO_WM_SLIDE_SIZE" val="889*386"/>
  <p:tag name="KSO_WM_DIAGRAM_GROUP_CODE" val="m1-1"/>
</p:tagLst>
</file>

<file path=ppt/tags/tag3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a"/>
  <p:tag name="KSO_WM_UNIT_INDEX" val="1_1_1"/>
  <p:tag name="KSO_WM_UNIT_ID" val="diagram20176966_2*m_h_a*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m1-1"/>
  <p:tag name="KSO_WM_UNIT_TEXT_FILL_FORE_SCHEMECOLOR_INDEX" val="5"/>
  <p:tag name="KSO_WM_UNIT_TEXT_FILL_TYPE" val="1"/>
  <p:tag name="KSO_WM_UNIT_USESOURCEFORMAT_APPLY" val="1"/>
</p:tagLst>
</file>

<file path=ppt/tags/tag3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1_1"/>
  <p:tag name="KSO_WM_UNIT_ID" val="diagram20176966_2*m_h_i*1_1_1"/>
  <p:tag name="KSO_WM_UNIT_LAYERLEVEL" val="1_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1"/>
</p:tagLst>
</file>

<file path=ppt/tags/tag3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2_1"/>
  <p:tag name="KSO_WM_UNIT_ID" val="diagram20176966_2*m_h_i*1_2_1"/>
  <p:tag name="KSO_WM_UNIT_LAYERLEVEL" val="1_1_1"/>
  <p:tag name="KSO_WM_DIAGRAM_GROUP_CODE" val="m1-1"/>
  <p:tag name="KSO_WM_UNIT_FILL_FORE_SCHEMECOLOR_INDEX" val="6"/>
  <p:tag name="KSO_WM_UNIT_FILL_TYPE" val="1"/>
  <p:tag name="KSO_WM_UNIT_TEXT_FILL_FORE_SCHEMECOLOR_INDEX" val="13"/>
  <p:tag name="KSO_WM_UNIT_TEXT_FILL_TYPE" val="1"/>
  <p:tag name="KSO_WM_UNIT_USESOURCEFORMAT_APPLY" val="1"/>
</p:tagLst>
</file>

<file path=ppt/tags/tag3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3_2"/>
  <p:tag name="KSO_WM_UNIT_ID" val="diagram20176966_2*m_h_i*1_3_2"/>
  <p:tag name="KSO_WM_UNIT_LAYERLEVEL" val="1_1_1"/>
  <p:tag name="KSO_WM_DIAGRAM_GROUP_CODE" val="m1-1"/>
  <p:tag name="KSO_WM_UNIT_FILL_FORE_SCHEMECOLOR_INDEX" val="7"/>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4_1"/>
  <p:tag name="KSO_WM_UNIT_ID" val="diagram20176966_2*m_h_i*1_4_1"/>
  <p:tag name="KSO_WM_UNIT_LAYERLEVEL" val="1_1_1"/>
  <p:tag name="KSO_WM_DIAGRAM_GROUP_CODE" val="m1-1"/>
  <p:tag name="KSO_WM_UNIT_FILL_FORE_SCHEMECOLOR_INDEX" val="8"/>
  <p:tag name="KSO_WM_UNIT_FILL_TYPE" val="1"/>
  <p:tag name="KSO_WM_UNIT_TEXT_FILL_FORE_SCHEMECOLOR_INDEX" val="13"/>
  <p:tag name="KSO_WM_UNIT_TEXT_FILL_TYPE" val="1"/>
  <p:tag name="KSO_WM_UNIT_USESOURCEFORMAT_APPLY" val="1"/>
</p:tagLst>
</file>

<file path=ppt/tags/tag4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1_2"/>
  <p:tag name="KSO_WM_UNIT_ID" val="diagram20176966_2*m_h_i*1_1_2"/>
  <p:tag name="KSO_WM_UNIT_LAYERLEVEL" val="1_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1"/>
</p:tagLst>
</file>

<file path=ppt/tags/tag4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2_2"/>
  <p:tag name="KSO_WM_UNIT_ID" val="diagram20176966_2*m_h_i*1_2_2"/>
  <p:tag name="KSO_WM_UNIT_LAYERLEVEL" val="1_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1"/>
</p:tagLst>
</file>

<file path=ppt/tags/tag4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3_3"/>
  <p:tag name="KSO_WM_UNIT_ID" val="diagram20176966_2*m_h_i*1_3_3"/>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1"/>
</p:tagLst>
</file>

<file path=ppt/tags/tag4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4_2"/>
  <p:tag name="KSO_WM_UNIT_ID" val="diagram20176966_2*m_h_i*1_4_2"/>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1"/>
</p:tagLst>
</file>

<file path=ppt/tags/tag4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1_3"/>
  <p:tag name="KSO_WM_UNIT_ID" val="diagram20176966_2*m_h_i*1_1_3"/>
  <p:tag name="KSO_WM_UNIT_LAYERLEVEL" val="1_1_1"/>
  <p:tag name="KSO_WM_DIAGRAM_GROUP_CODE" val="m1-1"/>
  <p:tag name="KSO_WM_UNIT_LINE_FORE_SCHEMECOLOR_INDEX" val="5"/>
  <p:tag name="KSO_WM_UNIT_LINE_FILL_TYPE" val="2"/>
  <p:tag name="KSO_WM_UNIT_USESOURCEFORMAT_APPLY" val="1"/>
</p:tagLst>
</file>

<file path=ppt/tags/tag4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2_3"/>
  <p:tag name="KSO_WM_UNIT_ID" val="diagram20176966_2*m_h_i*1_2_3"/>
  <p:tag name="KSO_WM_UNIT_LAYERLEVEL" val="1_1_1"/>
  <p:tag name="KSO_WM_DIAGRAM_GROUP_CODE" val="m1-1"/>
  <p:tag name="KSO_WM_UNIT_LINE_FORE_SCHEMECOLOR_INDEX" val="6"/>
  <p:tag name="KSO_WM_UNIT_LINE_FILL_TYPE" val="2"/>
  <p:tag name="KSO_WM_UNIT_USESOURCEFORMAT_APPLY" val="1"/>
</p:tagLst>
</file>

<file path=ppt/tags/tag4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3_1"/>
  <p:tag name="KSO_WM_UNIT_ID" val="diagram20176966_2*m_h_i*1_3_1"/>
  <p:tag name="KSO_WM_UNIT_LAYERLEVEL" val="1_1_1"/>
  <p:tag name="KSO_WM_DIAGRAM_GROUP_CODE" val="m1-1"/>
  <p:tag name="KSO_WM_UNIT_LINE_FORE_SCHEMECOLOR_INDEX" val="7"/>
  <p:tag name="KSO_WM_UNIT_LINE_FILL_TYPE" val="2"/>
  <p:tag name="KSO_WM_UNIT_USESOURCEFORMAT_APPLY" val="1"/>
</p:tagLst>
</file>

<file path=ppt/tags/tag4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i"/>
  <p:tag name="KSO_WM_UNIT_INDEX" val="1_4_3"/>
  <p:tag name="KSO_WM_UNIT_ID" val="diagram20176966_2*m_h_i*1_4_3"/>
  <p:tag name="KSO_WM_UNIT_LAYERLEVEL" val="1_1_1"/>
  <p:tag name="KSO_WM_DIAGRAM_GROUP_CODE" val="m1-1"/>
  <p:tag name="KSO_WM_UNIT_LINE_FORE_SCHEMECOLOR_INDEX" val="8"/>
  <p:tag name="KSO_WM_UNIT_LINE_FILL_TYPE" val="2"/>
  <p:tag name="KSO_WM_UNIT_USESOURCEFORMAT_APPLY" val="1"/>
</p:tagLst>
</file>

<file path=ppt/tags/tag4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f"/>
  <p:tag name="KSO_WM_UNIT_INDEX" val="1_2_1"/>
  <p:tag name="KSO_WM_UNIT_ID" val="diagram20176966_2*m_h_f*1_2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m1-1"/>
  <p:tag name="KSO_WM_UNIT_TEXT_FILL_FORE_SCHEMECOLOR_INDEX" val="1"/>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a"/>
  <p:tag name="KSO_WM_UNIT_INDEX" val="1_2_1"/>
  <p:tag name="KSO_WM_UNIT_ID" val="diagram20176966_2*m_h_a*1_2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m1-1"/>
  <p:tag name="KSO_WM_UNIT_TEXT_FILL_FORE_SCHEMECOLOR_INDEX" val="6"/>
  <p:tag name="KSO_WM_UNIT_TEXT_FILL_TYPE" val="1"/>
  <p:tag name="KSO_WM_UNIT_USESOURCEFORMAT_APPLY" val="1"/>
</p:tagLst>
</file>

<file path=ppt/tags/tag4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f"/>
  <p:tag name="KSO_WM_UNIT_INDEX" val="1_1_1"/>
  <p:tag name="KSO_WM_UNIT_ID" val="diagram20176966_2*m_h_f*1_1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m1-1"/>
  <p:tag name="KSO_WM_UNIT_TEXT_FILL_FORE_SCHEMECOLOR_INDEX" val="1"/>
  <p:tag name="KSO_WM_UNIT_TEXT_FILL_TYPE" val="1"/>
  <p:tag name="KSO_WM_UNIT_USESOURCEFORMAT_APPLY" val="1"/>
</p:tagLst>
</file>

<file path=ppt/tags/tag4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f"/>
  <p:tag name="KSO_WM_UNIT_INDEX" val="1_3_1"/>
  <p:tag name="KSO_WM_UNIT_ID" val="diagram20176966_2*m_h_f*1_3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m1-1"/>
  <p:tag name="KSO_WM_UNIT_TEXT_FILL_FORE_SCHEMECOLOR_INDEX" val="1"/>
  <p:tag name="KSO_WM_UNIT_TEXT_FILL_TYPE" val="1"/>
  <p:tag name="KSO_WM_UNIT_USESOURCEFORMAT_APPLY" val="1"/>
</p:tagLst>
</file>

<file path=ppt/tags/tag4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a"/>
  <p:tag name="KSO_WM_UNIT_INDEX" val="1_3_1"/>
  <p:tag name="KSO_WM_UNIT_ID" val="diagram20176966_2*m_h_a*1_3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m1-1"/>
  <p:tag name="KSO_WM_UNIT_TEXT_FILL_FORE_SCHEMECOLOR_INDEX" val="7"/>
  <p:tag name="KSO_WM_UNIT_TEXT_FILL_TYPE" val="1"/>
  <p:tag name="KSO_WM_UNIT_USESOURCEFORMAT_APPLY" val="1"/>
</p:tagLst>
</file>

<file path=ppt/tags/tag4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f"/>
  <p:tag name="KSO_WM_UNIT_INDEX" val="1_4_1"/>
  <p:tag name="KSO_WM_UNIT_ID" val="diagram20176966_2*m_h_f*1_4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m1-1"/>
  <p:tag name="KSO_WM_UNIT_TEXT_FILL_FORE_SCHEMECOLOR_INDEX" val="1"/>
  <p:tag name="KSO_WM_UNIT_TEXT_FILL_TYPE" val="1"/>
  <p:tag name="KSO_WM_UNIT_USESOURCEFORMAT_APPLY" val="1"/>
</p:tagLst>
</file>

<file path=ppt/tags/tag4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6"/>
  <p:tag name="KSO_WM_UNIT_TYPE" val="m_h_a"/>
  <p:tag name="KSO_WM_UNIT_INDEX" val="1_4_1"/>
  <p:tag name="KSO_WM_UNIT_ID" val="diagram20176966_2*m_h_a*1_4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m1-1"/>
  <p:tag name="KSO_WM_UNIT_TEXT_FILL_FORE_SCHEMECOLOR_INDEX" val="8"/>
  <p:tag name="KSO_WM_UNIT_TEXT_FILL_TYPE" val="1"/>
  <p:tag name="KSO_WM_UNIT_USESOURCEFORMAT_APPLY" val="1"/>
</p:tagLst>
</file>

<file path=ppt/tags/tag41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交通市场占比情况"/>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198970_1*a*1"/>
  <p:tag name="KSO_WM_TEMPLATE_CATEGORY" val="diagram"/>
  <p:tag name="KSO_WM_TEMPLATE_INDEX" val="20198970"/>
  <p:tag name="KSO_WM_UNIT_LAYERLEVEL" val="1"/>
  <p:tag name="KSO_WM_TAG_VERSION" val="1.0"/>
  <p:tag name="KSO_WM_BEAUTIFY_FLAG" val="#wm#"/>
  <p:tag name="KSO_WM_DIAGRAM_GROUP_CODE" val="ε1-1"/>
  <p:tag name="KSO_WM_UNIT_TEXT_FILL_FORE_SCHEMECOLOR_INDEX" val="13"/>
  <p:tag name="KSO_WM_UNIT_TEXT_FILL_TYPE" val="1"/>
  <p:tag name="KSO_WM_UNIT_USESOURCEFORMAT_APPLY" val="1"/>
</p:tagLst>
</file>

<file path=ppt/tags/tag41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4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4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4892"/>
  <p:tag name="KSO_WM_SLIDE_ID" val="diagram20194892_1"/>
  <p:tag name="KSO_WM_TEMPLATE_SUBCATEGORY" val="6"/>
  <p:tag name="KSO_WM_SLIDE_TYPE" val="text"/>
  <p:tag name="KSO_WM_SLIDE_SUBTYPE" val="picTxt"/>
  <p:tag name="KSO_WM_SLIDE_ITEM_CNT" val="1"/>
  <p:tag name="KSO_WM_SLIDE_INDEX" val="1"/>
  <p:tag name="KSO_WM_SLIDE_SIZE" val="278.45*278.45"/>
  <p:tag name="KSO_WM_SLIDE_POSITION" val="644.44*185.15"/>
  <p:tag name="KSO_WM_DIAGRAM_GROUP_CODE" val="ζ1-1"/>
  <p:tag name="KSO_WM_SLIDE_DIAGTYPE" val="ζ"/>
  <p:tag name="KSO_WM_TAG_VERSION" val="1.0"/>
  <p:tag name="KSO_WM_SLIDE_LAYOUT" val="a_d_f_ζ"/>
  <p:tag name="KSO_WM_SLIDE_LAYOUT_CNT" val="1_1_1_1"/>
</p:tagLst>
</file>

<file path=ppt/tags/tag421.xml><?xml version="1.0" encoding="utf-8"?>
<p:tagLst xmlns:a="http://schemas.openxmlformats.org/drawingml/2006/main" xmlns:r="http://schemas.openxmlformats.org/officeDocument/2006/relationships" xmlns:p="http://schemas.openxmlformats.org/presentationml/2006/main">
  <p:tag name="KSO_WM_UNIT_VALUE" val="1921*1508"/>
  <p:tag name="KSO_WM_UNIT_HIGHLIGHT" val="0"/>
  <p:tag name="KSO_WM_UNIT_COMPATIBLE" val="0"/>
  <p:tag name="KSO_WM_UNIT_DIAGRAM_ISNUMVISUAL" val="0"/>
  <p:tag name="KSO_WM_UNIT_DIAGRAM_ISREFERUNIT" val="0"/>
  <p:tag name="KSO_WM_DIAGRAM_GROUP_CODE" val="ζ1-1"/>
  <p:tag name="KSO_WM_UNIT_TYPE" val="d"/>
  <p:tag name="KSO_WM_UNIT_INDEX" val="1"/>
  <p:tag name="KSO_WM_UNIT_ID" val="diagram20194892_1*d*1"/>
  <p:tag name="KSO_WM_TEMPLATE_CATEGORY" val="diagram"/>
  <p:tag name="KSO_WM_TEMPLATE_INDEX" val="20194892"/>
  <p:tag name="KSO_WM_UNIT_LAYERLEVEL" val="1"/>
  <p:tag name="KSO_WM_TAG_VERSION" val="1.0"/>
  <p:tag name="KSO_WM_BEAUTIFY_FLAG" val="#wm#"/>
  <p:tag name="KSO_WM_UNIT_USESOURCEFORMAT_APPLY" val="1"/>
</p:tagLst>
</file>

<file path=ppt/tags/tag422.xml><?xml version="1.0" encoding="utf-8"?>
<p:tagLst xmlns:a="http://schemas.openxmlformats.org/drawingml/2006/main" xmlns:r="http://schemas.openxmlformats.org/officeDocument/2006/relationships" xmlns:p="http://schemas.openxmlformats.org/presentationml/2006/main">
  <p:tag name="KSO_WM_UNIT_TEXT_PART_ID_V2" val="d-5-1"/>
  <p:tag name="KSO_WM_UNIT_NOCLEAR" val="0"/>
  <p:tag name="KSO_WM_UNIT_VALUE" val="84"/>
  <p:tag name="KSO_WM_UNIT_HIGHLIGHT" val="0"/>
  <p:tag name="KSO_WM_UNIT_COMPATIBLE" val="0"/>
  <p:tag name="KSO_WM_UNIT_DIAGRAM_ISNUMVISUAL" val="0"/>
  <p:tag name="KSO_WM_UNIT_DIAGRAM_ISREFERUNIT" val="0"/>
  <p:tag name="KSO_WM_DIAGRAM_GROUP_CODE" val="ζ1-1"/>
  <p:tag name="KSO_WM_UNIT_TYPE" val="f"/>
  <p:tag name="KSO_WM_UNIT_INDEX" val="1"/>
  <p:tag name="KSO_WM_UNIT_ID" val="diagram20194892_1*f*1"/>
  <p:tag name="KSO_WM_TEMPLATE_CATEGORY" val="diagram"/>
  <p:tag name="KSO_WM_TEMPLATE_INDEX" val="20194892"/>
  <p:tag name="KSO_WM_UNIT_LAYERLEVEL" val="1"/>
  <p:tag name="KSO_WM_TAG_VERSION" val="1.0"/>
  <p:tag name="KSO_WM_BEAUTIFY_FLAG" val="#wm#"/>
  <p:tag name="KSO_WM_UNIT_PRESET_TEXT" val="点击此处添加正文，文字是您思想的提炼，请言简意赅的阐述您的观点。&#10;根据需要您可以酌情增减文字，以便观者可以准确的理解您所传达的完整信息。"/>
  <p:tag name="KSO_WM_UNIT_TEXT_FILL_FORE_SCHEMECOLOR_INDEX" val="13"/>
  <p:tag name="KSO_WM_UNIT_TEXT_FILL_TYPE" val="1"/>
  <p:tag name="KSO_WM_UNIT_USESOURCEFORMAT_APPLY" val="1"/>
</p:tagLst>
</file>

<file path=ppt/tags/tag423.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9"/>
  <p:tag name="KSO_WM_UNIT_ID" val="diagram20194892_1*ζ_h_i*1_1_9"/>
  <p:tag name="KSO_WM_TEMPLATE_CATEGORY" val="diagram"/>
  <p:tag name="KSO_WM_TEMPLATE_INDEX" val="20194892"/>
  <p:tag name="KSO_WM_UNIT_LAYERLEVEL" val="1_1_1"/>
  <p:tag name="KSO_WM_TAG_VERSION" val="1.0"/>
  <p:tag name="KSO_WM_BEAUTIFY_FLAG" val="#wm#"/>
  <p:tag name="KSO_WM_UNIT_USESOURCEFORMAT_APPLY" val="1"/>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diagram20194892_1*i*1"/>
  <p:tag name="KSO_WM_TEMPLATE_CATEGORY" val="diagram"/>
  <p:tag name="KSO_WM_TEMPLATE_INDEX" val="20194892"/>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2"/>
  <p:tag name="KSO_WM_UNIT_ID" val="diagram20194892_1*i*2"/>
  <p:tag name="KSO_WM_TEMPLATE_CATEGORY" val="diagram"/>
  <p:tag name="KSO_WM_TEMPLATE_INDEX" val="20194892"/>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26.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VALUE" val="922*921"/>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194892_1*ζ_h_d*1_1_1"/>
  <p:tag name="KSO_WM_TEMPLATE_CATEGORY" val="diagram"/>
  <p:tag name="KSO_WM_TEMPLATE_INDEX" val="20194892"/>
  <p:tag name="KSO_WM_UNIT_LAYERLEVEL" val="1_1_1"/>
  <p:tag name="KSO_WM_TAG_VERSION" val="1.0"/>
  <p:tag name="KSO_WM_BEAUTIFY_FLAG" val="#wm#"/>
  <p:tag name="KSO_WM_UNIT_USESOURCEFORMAT_APPLY" val="1"/>
</p:tagLst>
</file>

<file path=ppt/tags/tag427.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7"/>
  <p:tag name="KSO_WM_UNIT_ID" val="diagram20194892_1*ζ_h_i*1_1_7"/>
  <p:tag name="KSO_WM_TEMPLATE_CATEGORY" val="diagram"/>
  <p:tag name="KSO_WM_TEMPLATE_INDEX" val="20194892"/>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8"/>
  <p:tag name="KSO_WM_UNIT_ID" val="diagram20194892_1*ζ_h_i*1_1_8"/>
  <p:tag name="KSO_WM_TEMPLATE_CATEGORY" val="diagram"/>
  <p:tag name="KSO_WM_TEMPLATE_INDEX" val="20194892"/>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194892_1*ζ_h_i*1_1_1"/>
  <p:tag name="KSO_WM_TEMPLATE_CATEGORY" val="diagram"/>
  <p:tag name="KSO_WM_TEMPLATE_INDEX" val="20194892"/>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194892_1*ζ_h_i*1_1_2"/>
  <p:tag name="KSO_WM_TEMPLATE_CATEGORY" val="diagram"/>
  <p:tag name="KSO_WM_TEMPLATE_INDEX" val="20194892"/>
  <p:tag name="KSO_WM_UNIT_LAYERLEVEL" val="1_1_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194892_1*ζ_h_i*1_1_3"/>
  <p:tag name="KSO_WM_TEMPLATE_CATEGORY" val="diagram"/>
  <p:tag name="KSO_WM_TEMPLATE_INDEX" val="20194892"/>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194892_1*ζ_h_i*1_1_4"/>
  <p:tag name="KSO_WM_TEMPLATE_CATEGORY" val="diagram"/>
  <p:tag name="KSO_WM_TEMPLATE_INDEX" val="20194892"/>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5"/>
  <p:tag name="KSO_WM_UNIT_ID" val="diagram20194892_1*ζ_h_i*1_1_5"/>
  <p:tag name="KSO_WM_TEMPLATE_CATEGORY" val="diagram"/>
  <p:tag name="KSO_WM_TEMPLATE_INDEX" val="20194892"/>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34.xml><?xml version="1.0" encoding="utf-8"?>
<p:tagLst xmlns:a="http://schemas.openxmlformats.org/drawingml/2006/main" xmlns:r="http://schemas.openxmlformats.org/officeDocument/2006/relationships" xmlns:p="http://schemas.openxmlformats.org/presentationml/2006/main">
  <p:tag name="KSO_WM_UNIT_DIAGRAM_MODELTYPE" val="partialZoo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6"/>
  <p:tag name="KSO_WM_UNIT_ID" val="diagram20194892_1*ζ_h_i*1_1_6"/>
  <p:tag name="KSO_WM_TEMPLATE_CATEGORY" val="diagram"/>
  <p:tag name="KSO_WM_TEMPLATE_INDEX" val="20194892"/>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TAG_VERSION" val="1.0"/>
  <p:tag name="KSO_WM_SLIDE_ID" val="custom20185044_23"/>
  <p:tag name="KSO_WM_SLIDE_INDEX" val="23"/>
  <p:tag name="KSO_WM_SLIDE_ITEM_CNT" val="0"/>
  <p:tag name="KSO_WM_SLIDE_LAYOUT" val="a_b"/>
  <p:tag name="KSO_WM_SLIDE_LAYOUT_CNT" val="1_1"/>
  <p:tag name="KSO_WM_SLIDE_TYPE" val="endPage"/>
  <p:tag name="KSO_WM_BEAUTIFY_FLAG" val="#wm#"/>
  <p:tag name="KSO_WM_SLIDE_SUBTYPE" val="pureTxt"/>
  <p:tag name="KSO_WM_TEMPLATE_SUBCATEGORY" val="0"/>
</p:tagLst>
</file>

<file path=ppt/tags/tag4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b"/>
  <p:tag name="KSO_WM_UNIT_INDEX" val="1"/>
  <p:tag name="KSO_WM_UNIT_ID" val="custom20185044_23*b*1"/>
  <p:tag name="KSO_WM_UNIT_LAYERLEVEL" val="1"/>
  <p:tag name="KSO_WM_UNIT_VALUE" val="64"/>
  <p:tag name="KSO_WM_UNIT_ISCONTENTSTITLE" val="0"/>
  <p:tag name="KSO_WM_UNIT_HIGHLIGHT" val="0"/>
  <p:tag name="KSO_WM_UNIT_COMPATIBLE" val="0"/>
  <p:tag name="KSO_WM_BEAUTIFY_FLAG" val="#wm#"/>
  <p:tag name="KSO_WM_TAG_VERSION" val="1.0"/>
  <p:tag name="KSO_WM_UNIT_PRESET_TEXT" val="THANK YOU"/>
  <p:tag name="KSO_WM_UNIT_NOCLEAR" val="0"/>
  <p:tag name="KSO_WM_UNIT_DIAGRAM_ISNUMVISUAL" val="0"/>
  <p:tag name="KSO_WM_UNIT_DIAGRAM_ISREFERUNIT" val="0"/>
</p:tagLst>
</file>

<file path=ppt/tags/tag4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UNIT_TYPE" val="a"/>
  <p:tag name="KSO_WM_UNIT_INDEX" val="1"/>
  <p:tag name="KSO_WM_UNIT_ID" val="custom20185044_23*a*1"/>
  <p:tag name="KSO_WM_UNIT_LAYERLEVEL" val="1"/>
  <p:tag name="KSO_WM_UNIT_VALUE" val="5"/>
  <p:tag name="KSO_WM_UNIT_ISCONTENTSTITLE" val="0"/>
  <p:tag name="KSO_WM_UNIT_HIGHLIGHT" val="0"/>
  <p:tag name="KSO_WM_UNIT_COMPATIBLE" val="0"/>
  <p:tag name="KSO_WM_BEAUTIFY_FLAG" val="#wm#"/>
  <p:tag name="KSO_WM_TAG_VERSION" val="1.0"/>
  <p:tag name="KSO_WM_UNIT_PRESET_TEXT" val="谢谢观看"/>
  <p:tag name="KSO_WM_UNIT_NOCLEAR" val="0"/>
  <p:tag name="KSO_WM_UNIT_DIAGRAM_ISNUMVISUAL" val="0"/>
  <p:tag name="KSO_WM_UNIT_DIAGRAM_ISREFERUNIT" val="0"/>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44"/>
  <p:tag name="KSO_WM_TAG_VERSION" val="1.0"/>
  <p:tag name="KSO_WM_BEAUTIFY_FLAG" val="#wm#"/>
  <p:tag name="KSO_WM_TEMPLATE_THUMBS_INDEX" val="1、6、8、16、19、20、23"/>
  <p:tag name="KSO_WM_TEMPLATE_SUBCATEGORY" val="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diagram"/>
  <p:tag name="KSO_WM_TEMPLATE_INDEX" val="20198970"/>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diagram"/>
  <p:tag name="KSO_WM_TEMPLATE_INDEX" val="20198970"/>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TEMPLATE_SUBCATEGORY" val="0"/>
  <p:tag name="KSO_WM_TAG_VERSION" val="1.0"/>
  <p:tag name="KSO_WM_BEAUTIFY_FLAG" val="#wm#"/>
  <p:tag name="KSO_WM_TEMPLATE_CATEGORY" val="diagram"/>
  <p:tag name="KSO_WM_TEMPLATE_INDEX" val="2019897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44"/>
  <p:tag name="KSO_WM_TAG_VERSION" val="1.0"/>
  <p:tag name="KSO_WM_SLIDE_ID" val="custom20184651_1"/>
  <p:tag name="KSO_WM_SLIDE_INDEX" val="1"/>
  <p:tag name="KSO_WM_SLIDE_ITEM_CNT" val="2"/>
  <p:tag name="KSO_WM_SLIDE_LAYOUT" val="a_f"/>
  <p:tag name="KSO_WM_SLIDE_LAYOUT_CNT" val="1_1"/>
  <p:tag name="KSO_WM_SLIDE_TYPE" val="title"/>
  <p:tag name="KSO_WM_BEAUTIFY_FLAG" val="#wm#"/>
  <p:tag name="KSO_WM_TEMPLATE_THUMBS_INDEX" val="1、4、5、6、9、14、22、28、29、"/>
  <p:tag name="KSO_WM_SLIDE_SUBTYPE" val="pureTxt"/>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51"/>
  <p:tag name="KSO_WM_UNIT_TYPE" val="a"/>
  <p:tag name="KSO_WM_UNIT_INDEX" val="1"/>
  <p:tag name="KSO_WM_UNIT_ID" val="custom20184651_1*a*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PRESET_TEXT" val="Company_x000B_introduction"/>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23"/>
  <p:tag name="KSO_WM_UNIT_ID" val="diagram20187823_3*m_h_a*1_1_1"/>
  <p:tag name="KSO_WM_UNIT_LAYERLEVEL" val="1_1_1"/>
  <p:tag name="KSO_WM_UNIT_VALUE" val="6"/>
  <p:tag name="KSO_WM_UNIT_HIGHLIGHT" val="0"/>
  <p:tag name="KSO_WM_UNIT_COMPATIBLE" val="0"/>
  <p:tag name="KSO_WM_BEAUTIFY_FLAG" val="#wm#"/>
  <p:tag name="KSO_WM_UNIT_ISCONTENTSTITLE" val="0"/>
  <p:tag name="KSO_WM_UNIT_PRESET_TEXT" val="添加标题"/>
  <p:tag name="KSO_WM_DIAGRAM_GROUP_CODE" val="m1-1"/>
  <p:tag name="KSO_WM_UNIT_TYPE" val="m_h_a"/>
  <p:tag name="KSO_WM_UNIT_INDEX" val="1_1_1"/>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SLIDE_ID" val="diagram20187844_1"/>
  <p:tag name="KSO_WM_SLIDE_TYPE" val="text"/>
  <p:tag name="KSO_WM_SLIDE_SUBTYPE" val="diag"/>
  <p:tag name="KSO_WM_SLIDE_ITEM_CNT" val="2"/>
  <p:tag name="KSO_WM_SLIDE_INDEX" val="1"/>
  <p:tag name="KSO_WM_SLIDE_SIZE" val="916.292*458.446"/>
  <p:tag name="KSO_WM_SLIDE_POSITION" val="45.5554*25.6122"/>
  <p:tag name="KSO_WM_DIAGRAM_GROUP_CODE" val="m1-1"/>
  <p:tag name="KSO_WM_SLIDE_DIAGTYPE" val="m"/>
  <p:tag name="KSO_WM_TAG_VERSION" val="1.0"/>
  <p:tag name="KSO_WM_BEAUTIFY_FLAG" val="#wm#"/>
  <p:tag name="KSO_WM_TEMPLATE_CATEGORY" val="custom"/>
  <p:tag name="KSO_WM_TEMPLATE_INDEX" val="20185044"/>
  <p:tag name="KSO_WM_SLIDE_LAYOUT" val="m"/>
  <p:tag name="KSO_WM_SLIDE_LAYOUT_CNT" val="1"/>
  <p:tag name="KSO_WM_TEMPLATE_SUBCATEGORY" val="0"/>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7"/>
  <p:tag name="KSO_WM_UNIT_ID" val="diagram20187844_1*m_i*1_27"/>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7"/>
  <p:tag name="KSO_WM_UNIT_ID" val="diagram20187844_1*m_i*1_7"/>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LINE_FORE_SCHEMECOLOR_INDEX" val="13"/>
  <p:tag name="KSO_WM_UNIT_LINE_FILL_TYPE" val="2"/>
  <p:tag name="KSO_WM_UNIT_TEXT_FILL_FORE_SCHEMECOLOR_INDEX" val="13"/>
  <p:tag name="KSO_WM_UNIT_TEXT_FILL_TYPE" val="1"/>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8"/>
  <p:tag name="KSO_WM_UNIT_ID" val="diagram20187844_1*m_i*1_18"/>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6"/>
  <p:tag name="KSO_WM_UNIT_ID" val="diagram20187844_1*m_i*1_26"/>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5"/>
  <p:tag name="KSO_WM_UNIT_ID" val="diagram20187844_1*m_i*1_25"/>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4"/>
  <p:tag name="KSO_WM_UNIT_ID" val="diagram20187844_1*m_i*1_24"/>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3"/>
  <p:tag name="KSO_WM_UNIT_ID" val="diagram20187844_1*m_i*1_23"/>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0"/>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2"/>
  <p:tag name="KSO_WM_UNIT_ID" val="diagram20187844_1*m_i*1_22"/>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1"/>
  <p:tag name="KSO_WM_UNIT_ID" val="diagram20187844_1*m_i*1_21"/>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0"/>
  <p:tag name="KSO_WM_UNIT_ID" val="diagram20187844_1*m_i*1_20"/>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9"/>
  <p:tag name="KSO_WM_UNIT_ID" val="diagram20187844_1*m_i*1_19"/>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7"/>
  <p:tag name="KSO_WM_UNIT_ID" val="diagram20187844_1*m_i*1_17"/>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0"/>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6"/>
  <p:tag name="KSO_WM_UNIT_ID" val="diagram20187844_1*m_i*1_16"/>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117">
      <a:dk1>
        <a:srgbClr val="3B3838"/>
      </a:dk1>
      <a:lt1>
        <a:srgbClr val="FFFFFF"/>
      </a:lt1>
      <a:dk2>
        <a:srgbClr val="000000"/>
      </a:dk2>
      <a:lt2>
        <a:srgbClr val="FFFFFF"/>
      </a:lt2>
      <a:accent1>
        <a:srgbClr val="C00000"/>
      </a:accent1>
      <a:accent2>
        <a:srgbClr val="C00000"/>
      </a:accent2>
      <a:accent3>
        <a:srgbClr val="C00000"/>
      </a:accent3>
      <a:accent4>
        <a:srgbClr val="C00000"/>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渐变色-绿">
      <a:dk1>
        <a:srgbClr val="000000"/>
      </a:dk1>
      <a:lt1>
        <a:srgbClr val="FFFFFF"/>
      </a:lt1>
      <a:dk2>
        <a:srgbClr val="44546A"/>
      </a:dk2>
      <a:lt2>
        <a:srgbClr val="E6E4E4"/>
      </a:lt2>
      <a:accent1>
        <a:srgbClr val="508E53"/>
      </a:accent1>
      <a:accent2>
        <a:srgbClr val="69A35B"/>
      </a:accent2>
      <a:accent3>
        <a:srgbClr val="85B311"/>
      </a:accent3>
      <a:accent4>
        <a:srgbClr val="B1C646"/>
      </a:accent4>
      <a:accent5>
        <a:srgbClr val="E9BF35"/>
      </a:accent5>
      <a:accent6>
        <a:srgbClr val="D99C3F"/>
      </a:accent6>
      <a:hlink>
        <a:srgbClr val="0563C1"/>
      </a:hlink>
      <a:folHlink>
        <a:srgbClr val="954D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2078</Words>
  <Application>Microsoft Office PowerPoint</Application>
  <PresentationFormat>宽屏</PresentationFormat>
  <Paragraphs>170</Paragraphs>
  <Slides>23</Slides>
  <Notes>11</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23</vt:i4>
      </vt:variant>
    </vt:vector>
  </HeadingPairs>
  <TitlesOfParts>
    <vt:vector size="39" baseType="lpstr">
      <vt:lpstr>FontAwesome</vt:lpstr>
      <vt:lpstr>Gill Sans</vt:lpstr>
      <vt:lpstr>Lato Regular</vt:lpstr>
      <vt:lpstr>等线</vt:lpstr>
      <vt:lpstr>等线 Light</vt:lpstr>
      <vt:lpstr>黑体</vt:lpstr>
      <vt:lpstr>萝莉体 第二版</vt:lpstr>
      <vt:lpstr>微软雅黑</vt:lpstr>
      <vt:lpstr>Arial</vt:lpstr>
      <vt:lpstr>Bahnschrift</vt:lpstr>
      <vt:lpstr>Calibri</vt:lpstr>
      <vt:lpstr>Calibri Light</vt:lpstr>
      <vt:lpstr>Wingdings</vt:lpstr>
      <vt:lpstr>Office 主题​​</vt:lpstr>
      <vt:lpstr>4_Office 主题</vt:lpstr>
      <vt:lpstr>1_Office Theme</vt:lpstr>
      <vt:lpstr> 如何把一个创新项目转化成一个创业项目</vt:lpstr>
      <vt:lpstr>PowerPoint 演示文稿</vt:lpstr>
      <vt:lpstr>PowerPoint 演示文稿</vt:lpstr>
      <vt:lpstr>PowerPoint 演示文稿</vt:lpstr>
      <vt:lpstr>PowerPoint 演示文稿</vt:lpstr>
      <vt:lpstr>项目概况 </vt:lpstr>
      <vt:lpstr>PowerPoint 演示文稿</vt:lpstr>
      <vt:lpstr>PowerPoint 演示文稿</vt:lpstr>
      <vt:lpstr>产品技术/服务</vt:lpstr>
      <vt:lpstr>PowerPoint 演示文稿</vt:lpstr>
      <vt:lpstr>PowerPoint 演示文稿</vt:lpstr>
      <vt:lpstr>市场分析应该怎么写</vt:lpstr>
      <vt:lpstr>PowerPoint 演示文稿</vt:lpstr>
      <vt:lpstr>PowerPoint 演示文稿</vt:lpstr>
      <vt:lpstr>营销策略如何写</vt:lpstr>
      <vt:lpstr>PowerPoint 演示文稿</vt:lpstr>
      <vt:lpstr>风险分析该怎么写？</vt:lpstr>
      <vt:lpstr>PowerPoint 演示文稿</vt:lpstr>
      <vt:lpstr>PowerPoint 演示文稿</vt:lpstr>
      <vt:lpstr>PowerPoint 演示文稿</vt:lpstr>
      <vt:lpstr>附件可以有哪些</vt:lpstr>
      <vt:lpstr>PowerPoint 演示文稿</vt:lpstr>
      <vt:lpstr>谢谢观看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市场分析应该怎么写</dc:title>
  <dc:creator>小 普</dc:creator>
  <cp:lastModifiedBy>mengweiqi</cp:lastModifiedBy>
  <cp:revision>11</cp:revision>
  <dcterms:created xsi:type="dcterms:W3CDTF">2019-05-20T04:40:12Z</dcterms:created>
  <dcterms:modified xsi:type="dcterms:W3CDTF">2019-05-20T11:42:59Z</dcterms:modified>
</cp:coreProperties>
</file>